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541" r:id="rId2"/>
    <p:sldId id="2147473965" r:id="rId3"/>
    <p:sldId id="2147473956" r:id="rId4"/>
    <p:sldId id="2147473955" r:id="rId5"/>
    <p:sldId id="2147473968" r:id="rId6"/>
    <p:sldId id="2147473957" r:id="rId7"/>
    <p:sldId id="2147473959" r:id="rId8"/>
    <p:sldId id="2147473958" r:id="rId9"/>
    <p:sldId id="2147473960" r:id="rId10"/>
    <p:sldId id="2147473970" r:id="rId11"/>
    <p:sldId id="2147473969" r:id="rId12"/>
    <p:sldId id="2147473967" r:id="rId13"/>
    <p:sldId id="2147473963" r:id="rId14"/>
    <p:sldId id="2147473966" r:id="rId15"/>
    <p:sldId id="2147473964" r:id="rId16"/>
    <p:sldId id="2147473971" r:id="rId17"/>
    <p:sldId id="21474739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81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FF"/>
    <a:srgbClr val="C00000"/>
    <a:srgbClr val="DFECFD"/>
    <a:srgbClr val="B1D0FB"/>
    <a:srgbClr val="FFA87D"/>
    <a:srgbClr val="FFBE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517" autoAdjust="0"/>
  </p:normalViewPr>
  <p:slideViewPr>
    <p:cSldViewPr snapToGrid="0">
      <p:cViewPr varScale="1">
        <p:scale>
          <a:sx n="79" d="100"/>
          <a:sy n="79" d="100"/>
        </p:scale>
        <p:origin x="821" y="67"/>
      </p:cViewPr>
      <p:guideLst>
        <p:guide orient="horz" pos="4181"/>
        <p:guide pos="2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8BAB4-C120-4C49-9542-387718FF1570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DD5C6-2E9E-4142-BBE4-345A89B26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097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DD5C6-2E9E-4142-BBE4-345A89B2631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17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52924-EABE-6000-9AAC-5BEFAB00E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3E4E4B3-F693-E629-F380-15E393018A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6BCE6DB-DDF1-A233-8ED9-555AB3ACC5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CE361A-4A60-D303-EE83-4AFBDBDD71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388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2D948-0221-FB53-49C5-A2041087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EF5C9FC-34FA-03BD-6435-64AC0833F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E9DAF4B-1751-D473-E6A2-5B8A6EA5B1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4D8ABC-7D37-9216-BAD0-A3E94CDC3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725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065C7-5B2A-E87D-106A-178442F44A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C39659B-408C-C566-30A2-FF46BDDBA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DCDD579-2CBD-82EC-43E4-2ED6ED139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0957B1-A340-24DE-AF79-57413B090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209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E4B60-81BB-12C9-F394-A922977C5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1384B6A-F76E-A6DD-5250-019D9D108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241C00F-13F9-AA47-C21B-BDD23D0ED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84959D-335D-885E-109B-6A812AFA40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874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ECE77-988E-9B1A-D105-B3D13501D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AA3377E-6AC7-90A7-4D8C-45CE2F17E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E632FFD-A061-6D5A-378B-66E59BCDC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5D3B5D-77A4-1602-ACCF-663A4FFB8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733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61B4C-D733-E233-D1FD-A2BCEE92E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979105C-EEC9-EC45-5F36-0F9D5C9AC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B966AA2-B1E3-8062-E727-CDC189063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19C1EC-FB6E-E06E-2EE9-65EB5B95D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769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3FFC6-728B-86D5-7D10-9433F9B1A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4E6A81A-B835-DC4F-2008-86E11DB71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C98DC25-2050-0602-E1DD-937B11B72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3644A0C-661C-E544-9C4C-C64DBA0178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165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3FFC6-728B-86D5-7D10-9433F9B1A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4E6A81A-B835-DC4F-2008-86E11DB71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C98DC25-2050-0602-E1DD-937B11B72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3644A0C-661C-E544-9C4C-C64DBA0178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7399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35326-73EB-688F-8232-F818A7199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404088B-4358-78E3-C904-3735395870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ED3F8A5-3FDF-BC2D-5E9C-60B4B22682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FBD929-BF56-7438-CEE3-35787F94C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002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C9749-9042-506E-AE00-E13738169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EBE16C5-237F-C509-3041-8CCFA17743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83BF318-085B-192D-93A9-4BF22DBA0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 есть ли смысл хранить подписи? Сколько времени действует подпись?  Ответ прост – подпись верна до тех пор пока действителен сертификат, а это обычно не более 15ти месяцев. А если вы подписали документ в последний день действия сертификата, то и подпись перестанет успешно проходить проверку уже на следующий день. </a:t>
            </a:r>
          </a:p>
          <a:p>
            <a:r>
              <a:rPr lang="ru-RU" dirty="0"/>
              <a:t>Как быть? На помощь нам приходит  МДВ.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DD4BC7-3710-E984-6EF6-C80EF4B2D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302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86775-5727-0FEF-3202-05705626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7D876C7-6491-580D-78C6-B3C931FB2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1F4337C-BA25-92D4-FB46-5391A9E3D7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EF6E6AF-D9A9-B3E6-71EA-117C48A167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927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DC78A-1DA5-D223-2222-CCC8D08AC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7CD8E59-4F7F-A3DF-7971-3701AEA902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68F985E-79C3-2568-6FB4-CCE76B5E2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0C1B0F-41C4-AD15-4D37-9433E474F8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26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9185A-2861-A3EC-B7D6-15B6846B4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849480C-DF02-5B5D-155A-8C720C9C89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54FD685-B4B6-100C-84D3-63B9FB121E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4D6FCC-DD1B-7C75-E51A-9EE220AF2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66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71DCD-CA04-85D4-3D11-5EFEB7F28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6E2F564-6588-82E0-5839-EF3D7FDA6F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9415A4E-C73B-DB3F-DDE5-5D5C6426AE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80A3BF7-C75B-169F-EB67-AAA8DED36D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897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29D5D-4099-EEDB-F8F2-F6C81A82F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A07B12E-637D-3C9F-EEDC-E9B4F94CC2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32328F7-DC1C-4469-A7D5-EA5F4A929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4593F0-5D04-4FF7-BA51-0565ED120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A88FFC-0886-42FF-9BA9-81FD61B48D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9866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48F2CEA-755A-445E-9598-06754963FD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4" name="Текст 4">
            <a:extLst>
              <a:ext uri="{FF2B5EF4-FFF2-40B4-BE49-F238E27FC236}">
                <a16:creationId xmlns:a16="http://schemas.microsoft.com/office/drawing/2014/main" id="{7FB479CE-BE4F-4B9B-9FA9-E9AB42601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578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41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Рисунок 33">
            <a:extLst>
              <a:ext uri="{FF2B5EF4-FFF2-40B4-BE49-F238E27FC236}">
                <a16:creationId xmlns:a16="http://schemas.microsoft.com/office/drawing/2014/main" id="{AD355A58-514E-4978-8453-BB5FA1302A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02674" y="4418425"/>
            <a:ext cx="988167" cy="988167"/>
          </a:xfrm>
          <a:custGeom>
            <a:avLst/>
            <a:gdLst>
              <a:gd name="connsiteX0" fmla="*/ 494083 w 988167"/>
              <a:gd name="connsiteY0" fmla="*/ 0 h 988167"/>
              <a:gd name="connsiteX1" fmla="*/ 988167 w 988167"/>
              <a:gd name="connsiteY1" fmla="*/ 494084 h 988167"/>
              <a:gd name="connsiteX2" fmla="*/ 494083 w 988167"/>
              <a:gd name="connsiteY2" fmla="*/ 988167 h 988167"/>
              <a:gd name="connsiteX3" fmla="*/ 0 w 988167"/>
              <a:gd name="connsiteY3" fmla="*/ 494084 h 988167"/>
              <a:gd name="connsiteX4" fmla="*/ 494083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3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3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31" name="Рисунок 30">
            <a:extLst>
              <a:ext uri="{FF2B5EF4-FFF2-40B4-BE49-F238E27FC236}">
                <a16:creationId xmlns:a16="http://schemas.microsoft.com/office/drawing/2014/main" id="{8A54D4FE-3909-44D6-B21E-5A1A44788D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22511" y="4418425"/>
            <a:ext cx="988167" cy="988167"/>
          </a:xfrm>
          <a:custGeom>
            <a:avLst/>
            <a:gdLst>
              <a:gd name="connsiteX0" fmla="*/ 494084 w 988167"/>
              <a:gd name="connsiteY0" fmla="*/ 0 h 988167"/>
              <a:gd name="connsiteX1" fmla="*/ 988167 w 988167"/>
              <a:gd name="connsiteY1" fmla="*/ 494084 h 988167"/>
              <a:gd name="connsiteX2" fmla="*/ 494084 w 988167"/>
              <a:gd name="connsiteY2" fmla="*/ 988167 h 988167"/>
              <a:gd name="connsiteX3" fmla="*/ 0 w 988167"/>
              <a:gd name="connsiteY3" fmla="*/ 494084 h 988167"/>
              <a:gd name="connsiteX4" fmla="*/ 494084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4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4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28" name="Рисунок 27">
            <a:extLst>
              <a:ext uri="{FF2B5EF4-FFF2-40B4-BE49-F238E27FC236}">
                <a16:creationId xmlns:a16="http://schemas.microsoft.com/office/drawing/2014/main" id="{B36651C3-541C-4735-A3DC-CDBD0D265B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2346" y="4418426"/>
            <a:ext cx="988167" cy="988167"/>
          </a:xfrm>
          <a:custGeom>
            <a:avLst/>
            <a:gdLst>
              <a:gd name="connsiteX0" fmla="*/ 494084 w 988167"/>
              <a:gd name="connsiteY0" fmla="*/ 0 h 988167"/>
              <a:gd name="connsiteX1" fmla="*/ 988167 w 988167"/>
              <a:gd name="connsiteY1" fmla="*/ 494084 h 988167"/>
              <a:gd name="connsiteX2" fmla="*/ 494084 w 988167"/>
              <a:gd name="connsiteY2" fmla="*/ 988167 h 988167"/>
              <a:gd name="connsiteX3" fmla="*/ 0 w 988167"/>
              <a:gd name="connsiteY3" fmla="*/ 494084 h 988167"/>
              <a:gd name="connsiteX4" fmla="*/ 494084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4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4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0CBCDCDC-3CE1-4134-A054-E597A48D59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02673" y="2024606"/>
            <a:ext cx="988167" cy="988167"/>
          </a:xfrm>
          <a:custGeom>
            <a:avLst/>
            <a:gdLst>
              <a:gd name="connsiteX0" fmla="*/ 494083 w 988167"/>
              <a:gd name="connsiteY0" fmla="*/ 0 h 988167"/>
              <a:gd name="connsiteX1" fmla="*/ 988167 w 988167"/>
              <a:gd name="connsiteY1" fmla="*/ 494084 h 988167"/>
              <a:gd name="connsiteX2" fmla="*/ 494083 w 988167"/>
              <a:gd name="connsiteY2" fmla="*/ 988167 h 988167"/>
              <a:gd name="connsiteX3" fmla="*/ 0 w 988167"/>
              <a:gd name="connsiteY3" fmla="*/ 494084 h 988167"/>
              <a:gd name="connsiteX4" fmla="*/ 494083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3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3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22" name="Рисунок 21">
            <a:extLst>
              <a:ext uri="{FF2B5EF4-FFF2-40B4-BE49-F238E27FC236}">
                <a16:creationId xmlns:a16="http://schemas.microsoft.com/office/drawing/2014/main" id="{99C11288-1DEE-4F48-9319-F37B278E26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22510" y="2024605"/>
            <a:ext cx="988167" cy="988167"/>
          </a:xfrm>
          <a:custGeom>
            <a:avLst/>
            <a:gdLst>
              <a:gd name="connsiteX0" fmla="*/ 494084 w 988167"/>
              <a:gd name="connsiteY0" fmla="*/ 0 h 988167"/>
              <a:gd name="connsiteX1" fmla="*/ 988167 w 988167"/>
              <a:gd name="connsiteY1" fmla="*/ 494084 h 988167"/>
              <a:gd name="connsiteX2" fmla="*/ 494084 w 988167"/>
              <a:gd name="connsiteY2" fmla="*/ 988167 h 988167"/>
              <a:gd name="connsiteX3" fmla="*/ 0 w 988167"/>
              <a:gd name="connsiteY3" fmla="*/ 494084 h 988167"/>
              <a:gd name="connsiteX4" fmla="*/ 494084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4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4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CA017888-274F-43BC-88DF-38CCEC2360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2347" y="2024606"/>
            <a:ext cx="988167" cy="988167"/>
          </a:xfrm>
          <a:custGeom>
            <a:avLst/>
            <a:gdLst>
              <a:gd name="connsiteX0" fmla="*/ 494084 w 988167"/>
              <a:gd name="connsiteY0" fmla="*/ 0 h 988167"/>
              <a:gd name="connsiteX1" fmla="*/ 988167 w 988167"/>
              <a:gd name="connsiteY1" fmla="*/ 494084 h 988167"/>
              <a:gd name="connsiteX2" fmla="*/ 494084 w 988167"/>
              <a:gd name="connsiteY2" fmla="*/ 988167 h 988167"/>
              <a:gd name="connsiteX3" fmla="*/ 0 w 988167"/>
              <a:gd name="connsiteY3" fmla="*/ 494084 h 988167"/>
              <a:gd name="connsiteX4" fmla="*/ 494084 w 988167"/>
              <a:gd name="connsiteY4" fmla="*/ 0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167" h="988167">
                <a:moveTo>
                  <a:pt x="494084" y="0"/>
                </a:moveTo>
                <a:cubicBezTo>
                  <a:pt x="766958" y="0"/>
                  <a:pt x="988167" y="221209"/>
                  <a:pt x="988167" y="494084"/>
                </a:cubicBezTo>
                <a:cubicBezTo>
                  <a:pt x="988167" y="766958"/>
                  <a:pt x="766958" y="988167"/>
                  <a:pt x="494084" y="988167"/>
                </a:cubicBezTo>
                <a:cubicBezTo>
                  <a:pt x="221209" y="988167"/>
                  <a:pt x="0" y="766958"/>
                  <a:pt x="0" y="494084"/>
                </a:cubicBezTo>
                <a:cubicBezTo>
                  <a:pt x="0" y="221209"/>
                  <a:pt x="221209" y="0"/>
                  <a:pt x="4940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ru-RU"/>
          </a:p>
        </p:txBody>
      </p:sp>
      <p:sp>
        <p:nvSpPr>
          <p:cNvPr id="16" name="Заголовок 5">
            <a:extLst>
              <a:ext uri="{FF2B5EF4-FFF2-40B4-BE49-F238E27FC236}">
                <a16:creationId xmlns:a16="http://schemas.microsoft.com/office/drawing/2014/main" id="{B97EF662-1F41-47AB-9895-8836C05DE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1C38B179-2417-42A0-9601-63AE023A71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52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DDAA8DE9-AF70-47E0-BFE8-5F524D3FD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559" y="1341438"/>
            <a:ext cx="2721248" cy="3207702"/>
          </a:xfrm>
          <a:custGeom>
            <a:avLst/>
            <a:gdLst>
              <a:gd name="connsiteX0" fmla="*/ 0 w 2721248"/>
              <a:gd name="connsiteY0" fmla="*/ 0 h 3207702"/>
              <a:gd name="connsiteX1" fmla="*/ 2721248 w 2721248"/>
              <a:gd name="connsiteY1" fmla="*/ 0 h 3207702"/>
              <a:gd name="connsiteX2" fmla="*/ 2721248 w 2721248"/>
              <a:gd name="connsiteY2" fmla="*/ 3207702 h 3207702"/>
              <a:gd name="connsiteX3" fmla="*/ 0 w 2721248"/>
              <a:gd name="connsiteY3" fmla="*/ 3207702 h 320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1248" h="3207702">
                <a:moveTo>
                  <a:pt x="0" y="0"/>
                </a:moveTo>
                <a:lnTo>
                  <a:pt x="2721248" y="0"/>
                </a:lnTo>
                <a:lnTo>
                  <a:pt x="2721248" y="3207702"/>
                </a:lnTo>
                <a:lnTo>
                  <a:pt x="0" y="32077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2833F087-19A6-44F2-B5F3-8FB4A8B11A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36518" y="1341438"/>
            <a:ext cx="2721248" cy="3207702"/>
          </a:xfrm>
          <a:custGeom>
            <a:avLst/>
            <a:gdLst>
              <a:gd name="connsiteX0" fmla="*/ 0 w 2721248"/>
              <a:gd name="connsiteY0" fmla="*/ 0 h 3207702"/>
              <a:gd name="connsiteX1" fmla="*/ 2721248 w 2721248"/>
              <a:gd name="connsiteY1" fmla="*/ 0 h 3207702"/>
              <a:gd name="connsiteX2" fmla="*/ 2721248 w 2721248"/>
              <a:gd name="connsiteY2" fmla="*/ 3207702 h 3207702"/>
              <a:gd name="connsiteX3" fmla="*/ 0 w 2721248"/>
              <a:gd name="connsiteY3" fmla="*/ 3207702 h 320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1248" h="3207702">
                <a:moveTo>
                  <a:pt x="0" y="0"/>
                </a:moveTo>
                <a:lnTo>
                  <a:pt x="2721248" y="0"/>
                </a:lnTo>
                <a:lnTo>
                  <a:pt x="2721248" y="3207702"/>
                </a:lnTo>
                <a:lnTo>
                  <a:pt x="0" y="32077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D28A61B3-51D8-4237-AD80-0663CAB0DE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49477" y="1341438"/>
            <a:ext cx="2721248" cy="3207702"/>
          </a:xfrm>
          <a:custGeom>
            <a:avLst/>
            <a:gdLst>
              <a:gd name="connsiteX0" fmla="*/ 0 w 2721248"/>
              <a:gd name="connsiteY0" fmla="*/ 0 h 3207702"/>
              <a:gd name="connsiteX1" fmla="*/ 2721248 w 2721248"/>
              <a:gd name="connsiteY1" fmla="*/ 0 h 3207702"/>
              <a:gd name="connsiteX2" fmla="*/ 2721248 w 2721248"/>
              <a:gd name="connsiteY2" fmla="*/ 3207702 h 3207702"/>
              <a:gd name="connsiteX3" fmla="*/ 0 w 2721248"/>
              <a:gd name="connsiteY3" fmla="*/ 3207702 h 320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1248" h="3207702">
                <a:moveTo>
                  <a:pt x="0" y="0"/>
                </a:moveTo>
                <a:lnTo>
                  <a:pt x="2721248" y="0"/>
                </a:lnTo>
                <a:lnTo>
                  <a:pt x="2721248" y="3207702"/>
                </a:lnTo>
                <a:lnTo>
                  <a:pt x="0" y="32077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6C1C5B24-7BE0-43B3-985E-B266892DE99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62436" y="1341438"/>
            <a:ext cx="2721248" cy="3207702"/>
          </a:xfrm>
          <a:custGeom>
            <a:avLst/>
            <a:gdLst>
              <a:gd name="connsiteX0" fmla="*/ 0 w 2721248"/>
              <a:gd name="connsiteY0" fmla="*/ 0 h 3207702"/>
              <a:gd name="connsiteX1" fmla="*/ 2721248 w 2721248"/>
              <a:gd name="connsiteY1" fmla="*/ 0 h 3207702"/>
              <a:gd name="connsiteX2" fmla="*/ 2721248 w 2721248"/>
              <a:gd name="connsiteY2" fmla="*/ 3207702 h 3207702"/>
              <a:gd name="connsiteX3" fmla="*/ 0 w 2721248"/>
              <a:gd name="connsiteY3" fmla="*/ 3207702 h 320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1248" h="3207702">
                <a:moveTo>
                  <a:pt x="0" y="0"/>
                </a:moveTo>
                <a:lnTo>
                  <a:pt x="2721248" y="0"/>
                </a:lnTo>
                <a:lnTo>
                  <a:pt x="2721248" y="3207702"/>
                </a:lnTo>
                <a:lnTo>
                  <a:pt x="0" y="32077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4" name="Заголовок 5">
            <a:extLst>
              <a:ext uri="{FF2B5EF4-FFF2-40B4-BE49-F238E27FC236}">
                <a16:creationId xmlns:a16="http://schemas.microsoft.com/office/drawing/2014/main" id="{5BE4AE39-8587-4982-963C-2FA3F88DAA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id="{CF6415EF-599C-41B2-899B-A58C6C50D8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109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C238BCF6-2AB2-49C6-9AC4-9C9546DE7A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56033" y="1637814"/>
            <a:ext cx="1715276" cy="1715276"/>
          </a:xfrm>
          <a:custGeom>
            <a:avLst/>
            <a:gdLst>
              <a:gd name="connsiteX0" fmla="*/ 857638 w 1715276"/>
              <a:gd name="connsiteY0" fmla="*/ 0 h 1715276"/>
              <a:gd name="connsiteX1" fmla="*/ 1715276 w 1715276"/>
              <a:gd name="connsiteY1" fmla="*/ 857638 h 1715276"/>
              <a:gd name="connsiteX2" fmla="*/ 857638 w 1715276"/>
              <a:gd name="connsiteY2" fmla="*/ 1715276 h 1715276"/>
              <a:gd name="connsiteX3" fmla="*/ 0 w 1715276"/>
              <a:gd name="connsiteY3" fmla="*/ 857638 h 1715276"/>
              <a:gd name="connsiteX4" fmla="*/ 857638 w 1715276"/>
              <a:gd name="connsiteY4" fmla="*/ 0 h 171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5276" h="1715276">
                <a:moveTo>
                  <a:pt x="857638" y="0"/>
                </a:moveTo>
                <a:cubicBezTo>
                  <a:pt x="1331298" y="0"/>
                  <a:pt x="1715276" y="383978"/>
                  <a:pt x="1715276" y="857638"/>
                </a:cubicBezTo>
                <a:cubicBezTo>
                  <a:pt x="1715276" y="1331298"/>
                  <a:pt x="1331298" y="1715276"/>
                  <a:pt x="857638" y="1715276"/>
                </a:cubicBezTo>
                <a:cubicBezTo>
                  <a:pt x="383978" y="1715276"/>
                  <a:pt x="0" y="1331298"/>
                  <a:pt x="0" y="857638"/>
                </a:cubicBezTo>
                <a:cubicBezTo>
                  <a:pt x="0" y="383978"/>
                  <a:pt x="383978" y="0"/>
                  <a:pt x="8576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AD944DC2-14B4-41BB-939C-37F2C325CE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44253" y="1637814"/>
            <a:ext cx="1715276" cy="1715276"/>
          </a:xfrm>
          <a:custGeom>
            <a:avLst/>
            <a:gdLst>
              <a:gd name="connsiteX0" fmla="*/ 857638 w 1715276"/>
              <a:gd name="connsiteY0" fmla="*/ 0 h 1715276"/>
              <a:gd name="connsiteX1" fmla="*/ 1715276 w 1715276"/>
              <a:gd name="connsiteY1" fmla="*/ 857638 h 1715276"/>
              <a:gd name="connsiteX2" fmla="*/ 857638 w 1715276"/>
              <a:gd name="connsiteY2" fmla="*/ 1715276 h 1715276"/>
              <a:gd name="connsiteX3" fmla="*/ 0 w 1715276"/>
              <a:gd name="connsiteY3" fmla="*/ 857638 h 1715276"/>
              <a:gd name="connsiteX4" fmla="*/ 857638 w 1715276"/>
              <a:gd name="connsiteY4" fmla="*/ 0 h 171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5276" h="1715276">
                <a:moveTo>
                  <a:pt x="857638" y="0"/>
                </a:moveTo>
                <a:cubicBezTo>
                  <a:pt x="1331298" y="0"/>
                  <a:pt x="1715276" y="383978"/>
                  <a:pt x="1715276" y="857638"/>
                </a:cubicBezTo>
                <a:cubicBezTo>
                  <a:pt x="1715276" y="1331298"/>
                  <a:pt x="1331298" y="1715276"/>
                  <a:pt x="857638" y="1715276"/>
                </a:cubicBezTo>
                <a:cubicBezTo>
                  <a:pt x="383978" y="1715276"/>
                  <a:pt x="0" y="1331298"/>
                  <a:pt x="0" y="857638"/>
                </a:cubicBezTo>
                <a:cubicBezTo>
                  <a:pt x="0" y="383978"/>
                  <a:pt x="383978" y="0"/>
                  <a:pt x="8576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248133A0-7874-457D-96DD-0B718A3161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2473" y="1637814"/>
            <a:ext cx="1715276" cy="1715276"/>
          </a:xfrm>
          <a:custGeom>
            <a:avLst/>
            <a:gdLst>
              <a:gd name="connsiteX0" fmla="*/ 857638 w 1715276"/>
              <a:gd name="connsiteY0" fmla="*/ 0 h 1715276"/>
              <a:gd name="connsiteX1" fmla="*/ 1715276 w 1715276"/>
              <a:gd name="connsiteY1" fmla="*/ 857638 h 1715276"/>
              <a:gd name="connsiteX2" fmla="*/ 857638 w 1715276"/>
              <a:gd name="connsiteY2" fmla="*/ 1715276 h 1715276"/>
              <a:gd name="connsiteX3" fmla="*/ 0 w 1715276"/>
              <a:gd name="connsiteY3" fmla="*/ 857638 h 1715276"/>
              <a:gd name="connsiteX4" fmla="*/ 857638 w 1715276"/>
              <a:gd name="connsiteY4" fmla="*/ 0 h 171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5276" h="1715276">
                <a:moveTo>
                  <a:pt x="857638" y="0"/>
                </a:moveTo>
                <a:cubicBezTo>
                  <a:pt x="1331298" y="0"/>
                  <a:pt x="1715276" y="383978"/>
                  <a:pt x="1715276" y="857638"/>
                </a:cubicBezTo>
                <a:cubicBezTo>
                  <a:pt x="1715276" y="1331298"/>
                  <a:pt x="1331298" y="1715276"/>
                  <a:pt x="857638" y="1715276"/>
                </a:cubicBezTo>
                <a:cubicBezTo>
                  <a:pt x="383978" y="1715276"/>
                  <a:pt x="0" y="1331298"/>
                  <a:pt x="0" y="857638"/>
                </a:cubicBezTo>
                <a:cubicBezTo>
                  <a:pt x="0" y="383978"/>
                  <a:pt x="383978" y="0"/>
                  <a:pt x="8576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04D2EF29-A091-4A83-A7AD-B347F59983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20693" y="1637814"/>
            <a:ext cx="1715276" cy="1715276"/>
          </a:xfrm>
          <a:custGeom>
            <a:avLst/>
            <a:gdLst>
              <a:gd name="connsiteX0" fmla="*/ 857638 w 1715276"/>
              <a:gd name="connsiteY0" fmla="*/ 0 h 1715276"/>
              <a:gd name="connsiteX1" fmla="*/ 1715276 w 1715276"/>
              <a:gd name="connsiteY1" fmla="*/ 857638 h 1715276"/>
              <a:gd name="connsiteX2" fmla="*/ 857638 w 1715276"/>
              <a:gd name="connsiteY2" fmla="*/ 1715276 h 1715276"/>
              <a:gd name="connsiteX3" fmla="*/ 0 w 1715276"/>
              <a:gd name="connsiteY3" fmla="*/ 857638 h 1715276"/>
              <a:gd name="connsiteX4" fmla="*/ 857638 w 1715276"/>
              <a:gd name="connsiteY4" fmla="*/ 0 h 171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5276" h="1715276">
                <a:moveTo>
                  <a:pt x="857638" y="0"/>
                </a:moveTo>
                <a:cubicBezTo>
                  <a:pt x="1331298" y="0"/>
                  <a:pt x="1715276" y="383978"/>
                  <a:pt x="1715276" y="857638"/>
                </a:cubicBezTo>
                <a:cubicBezTo>
                  <a:pt x="1715276" y="1331298"/>
                  <a:pt x="1331298" y="1715276"/>
                  <a:pt x="857638" y="1715276"/>
                </a:cubicBezTo>
                <a:cubicBezTo>
                  <a:pt x="383978" y="1715276"/>
                  <a:pt x="0" y="1331298"/>
                  <a:pt x="0" y="857638"/>
                </a:cubicBezTo>
                <a:cubicBezTo>
                  <a:pt x="0" y="383978"/>
                  <a:pt x="383978" y="0"/>
                  <a:pt x="8576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14" name="Заголовок 5">
            <a:extLst>
              <a:ext uri="{FF2B5EF4-FFF2-40B4-BE49-F238E27FC236}">
                <a16:creationId xmlns:a16="http://schemas.microsoft.com/office/drawing/2014/main" id="{E0DE064F-17D0-47D3-8AF8-23E682ADD3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EF1FABE2-0263-4E10-A1BA-DA0524A42F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139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A8D8CCBB-60F1-421E-BD7C-5B2872A3F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0352" y="6437938"/>
            <a:ext cx="5096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7E1A2DEA-0812-41F9-88C5-48F7F64321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DA10C75F-A6B2-4B01-ADE0-A1C7438D65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6739" y="1779044"/>
            <a:ext cx="2699324" cy="1413233"/>
          </a:xfrm>
          <a:custGeom>
            <a:avLst/>
            <a:gdLst>
              <a:gd name="connsiteX0" fmla="*/ 505148 w 2699324"/>
              <a:gd name="connsiteY0" fmla="*/ 0 h 1413233"/>
              <a:gd name="connsiteX1" fmla="*/ 2699324 w 2699324"/>
              <a:gd name="connsiteY1" fmla="*/ 0 h 1413233"/>
              <a:gd name="connsiteX2" fmla="*/ 2699324 w 2699324"/>
              <a:gd name="connsiteY2" fmla="*/ 1413233 h 1413233"/>
              <a:gd name="connsiteX3" fmla="*/ 0 w 2699324"/>
              <a:gd name="connsiteY3" fmla="*/ 1413233 h 141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24" h="1413233">
                <a:moveTo>
                  <a:pt x="505148" y="0"/>
                </a:moveTo>
                <a:lnTo>
                  <a:pt x="2699324" y="0"/>
                </a:lnTo>
                <a:lnTo>
                  <a:pt x="2699324" y="1413233"/>
                </a:lnTo>
                <a:lnTo>
                  <a:pt x="0" y="14132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3D2ACED7-38F4-4571-89DA-91ACEBC3929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76739" y="3307106"/>
            <a:ext cx="2699324" cy="1413233"/>
          </a:xfrm>
          <a:custGeom>
            <a:avLst/>
            <a:gdLst>
              <a:gd name="connsiteX0" fmla="*/ 505148 w 2699324"/>
              <a:gd name="connsiteY0" fmla="*/ 0 h 1413233"/>
              <a:gd name="connsiteX1" fmla="*/ 2699324 w 2699324"/>
              <a:gd name="connsiteY1" fmla="*/ 0 h 1413233"/>
              <a:gd name="connsiteX2" fmla="*/ 2699324 w 2699324"/>
              <a:gd name="connsiteY2" fmla="*/ 1413233 h 1413233"/>
              <a:gd name="connsiteX3" fmla="*/ 0 w 2699324"/>
              <a:gd name="connsiteY3" fmla="*/ 1413233 h 141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24" h="1413233">
                <a:moveTo>
                  <a:pt x="505148" y="0"/>
                </a:moveTo>
                <a:lnTo>
                  <a:pt x="2699324" y="0"/>
                </a:lnTo>
                <a:lnTo>
                  <a:pt x="2699324" y="1413233"/>
                </a:lnTo>
                <a:lnTo>
                  <a:pt x="0" y="14132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1D6CDEF3-49CE-47AE-9E61-04A156A22F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76739" y="4835167"/>
            <a:ext cx="2699324" cy="1413233"/>
          </a:xfrm>
          <a:custGeom>
            <a:avLst/>
            <a:gdLst>
              <a:gd name="connsiteX0" fmla="*/ 505148 w 2699324"/>
              <a:gd name="connsiteY0" fmla="*/ 0 h 1413233"/>
              <a:gd name="connsiteX1" fmla="*/ 2699324 w 2699324"/>
              <a:gd name="connsiteY1" fmla="*/ 0 h 1413233"/>
              <a:gd name="connsiteX2" fmla="*/ 2699324 w 2699324"/>
              <a:gd name="connsiteY2" fmla="*/ 1413233 h 1413233"/>
              <a:gd name="connsiteX3" fmla="*/ 0 w 2699324"/>
              <a:gd name="connsiteY3" fmla="*/ 1413233 h 141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24" h="1413233">
                <a:moveTo>
                  <a:pt x="505148" y="0"/>
                </a:moveTo>
                <a:lnTo>
                  <a:pt x="2699324" y="0"/>
                </a:lnTo>
                <a:lnTo>
                  <a:pt x="2699324" y="1413233"/>
                </a:lnTo>
                <a:lnTo>
                  <a:pt x="0" y="14132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 dirty="0"/>
          </a:p>
        </p:txBody>
      </p:sp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BCA00CE3-1495-4A82-86F1-48322FADCA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6" name="Текст 4">
            <a:extLst>
              <a:ext uri="{FF2B5EF4-FFF2-40B4-BE49-F238E27FC236}">
                <a16:creationId xmlns:a16="http://schemas.microsoft.com/office/drawing/2014/main" id="{49590B64-C85E-4D6C-B399-AB3568F02D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599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4">
            <a:extLst>
              <a:ext uri="{FF2B5EF4-FFF2-40B4-BE49-F238E27FC236}">
                <a16:creationId xmlns:a16="http://schemas.microsoft.com/office/drawing/2014/main" id="{C3EE9E67-88FF-4BF5-9E44-21E5B48A9D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70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44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F8E5E0C-3076-8A34-A89F-FD4A160F4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EE540-375D-44C1-8060-6B003BE54099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EC8F3D-F9D9-39D8-7082-800E7CB3D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019D39-79A1-F527-AA70-3D825B70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DDF0C-B52D-4574-8B9B-0773FD8CF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328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2">
            <a:extLst>
              <a:ext uri="{FF2B5EF4-FFF2-40B4-BE49-F238E27FC236}">
                <a16:creationId xmlns:a16="http://schemas.microsoft.com/office/drawing/2014/main" id="{DE046B16-23DE-48F1-8DB4-4EB4DCFE5D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45154" y="1233487"/>
            <a:ext cx="2331720" cy="15436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id="{D42141B5-D535-4BEE-B807-BA896F7C96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45154" y="2964449"/>
            <a:ext cx="2331720" cy="15436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588E98E2-34ED-488A-891F-FD9535AE21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45154" y="4693629"/>
            <a:ext cx="2331720" cy="15436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15" name="Заголовок 5">
            <a:extLst>
              <a:ext uri="{FF2B5EF4-FFF2-40B4-BE49-F238E27FC236}">
                <a16:creationId xmlns:a16="http://schemas.microsoft.com/office/drawing/2014/main" id="{B470396D-2CE1-417E-87BD-7C3704EA42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6" name="Текст 4">
            <a:extLst>
              <a:ext uri="{FF2B5EF4-FFF2-40B4-BE49-F238E27FC236}">
                <a16:creationId xmlns:a16="http://schemas.microsoft.com/office/drawing/2014/main" id="{EE941E63-67FE-4087-B6FE-D9FFD105DC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676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107F9F24-7A2F-4CAB-BF2B-2360557972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05092494-6B1C-4F5B-A7A5-CF2161188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41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985149-4305-4977-80FC-FC7BBD3533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175" y="-1"/>
            <a:ext cx="7362825" cy="685799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18C7DC2-4855-4A0F-BC6F-EDA71A08A7A6}"/>
              </a:ext>
            </a:extLst>
          </p:cNvPr>
          <p:cNvSpPr/>
          <p:nvPr userDrawn="1"/>
        </p:nvSpPr>
        <p:spPr>
          <a:xfrm>
            <a:off x="1282" y="168575"/>
            <a:ext cx="11395328" cy="6858000"/>
          </a:xfrm>
          <a:prstGeom prst="rect">
            <a:avLst/>
          </a:prstGeom>
          <a:gradFill>
            <a:gsLst>
              <a:gs pos="70000">
                <a:srgbClr val="FFFFFF">
                  <a:alpha val="47000"/>
                </a:srgbClr>
              </a:gs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107F9F24-7A2F-4CAB-BF2B-2360557972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05092494-6B1C-4F5B-A7A5-CF2161188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  <p:pic>
        <p:nvPicPr>
          <p:cNvPr id="15" name="Изображение 10">
            <a:extLst>
              <a:ext uri="{FF2B5EF4-FFF2-40B4-BE49-F238E27FC236}">
                <a16:creationId xmlns:a16="http://schemas.microsoft.com/office/drawing/2014/main" id="{E45AB555-D6ED-4AD4-B929-895DDFCFE9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0375" y="234865"/>
            <a:ext cx="850380" cy="340146"/>
          </a:xfrm>
          <a:prstGeom prst="rect">
            <a:avLst/>
          </a:prstGeom>
        </p:spPr>
      </p:pic>
      <p:sp>
        <p:nvSpPr>
          <p:cNvPr id="16" name="Slide Number"/>
          <p:cNvSpPr txBox="1">
            <a:spLocks/>
          </p:cNvSpPr>
          <p:nvPr userDrawn="1"/>
        </p:nvSpPr>
        <p:spPr bwMode="auto">
          <a:xfrm>
            <a:off x="11652053" y="6623196"/>
            <a:ext cx="161924" cy="16015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fld id="{42C328C1-A84F-4A39-A664-DBA00541A8C6}" type="slidenum">
              <a:rPr lang="ru-RU" sz="1020" baseline="0" smtClean="0">
                <a:solidFill>
                  <a:schemeClr val="tx1"/>
                </a:solidFill>
                <a:latin typeface="+mn-lt"/>
              </a:rPr>
              <a:pPr/>
              <a:t>‹#›</a:t>
            </a:fld>
            <a:endParaRPr lang="ru-RU" sz="1020" baseline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458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мужчина, здание, снег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197A9FAF-287E-4A81-82EB-E1E468888E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175" y="-1"/>
            <a:ext cx="7362825" cy="685799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C8A84FA-4CFF-488F-A694-796E4ED35C56}"/>
              </a:ext>
            </a:extLst>
          </p:cNvPr>
          <p:cNvSpPr/>
          <p:nvPr userDrawn="1"/>
        </p:nvSpPr>
        <p:spPr>
          <a:xfrm>
            <a:off x="0" y="0"/>
            <a:ext cx="10099444" cy="6858000"/>
          </a:xfrm>
          <a:prstGeom prst="rect">
            <a:avLst/>
          </a:prstGeom>
          <a:gradFill>
            <a:gsLst>
              <a:gs pos="78000">
                <a:srgbClr val="FFFFFF">
                  <a:alpha val="47000"/>
                </a:srgbClr>
              </a:gs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107F9F24-7A2F-4CAB-BF2B-2360557972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05092494-6B1C-4F5B-A7A5-CF2161188C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  <p:sp>
        <p:nvSpPr>
          <p:cNvPr id="15" name="Slide Number"/>
          <p:cNvSpPr txBox="1">
            <a:spLocks/>
          </p:cNvSpPr>
          <p:nvPr userDrawn="1"/>
        </p:nvSpPr>
        <p:spPr bwMode="auto">
          <a:xfrm>
            <a:off x="11652053" y="6623196"/>
            <a:ext cx="161924" cy="16015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fld id="{42C328C1-A84F-4A39-A664-DBA00541A8C6}" type="slidenum">
              <a:rPr lang="ru-RU" sz="1020" baseline="0" smtClean="0">
                <a:solidFill>
                  <a:schemeClr val="tx1"/>
                </a:solidFill>
                <a:latin typeface="+mn-lt"/>
              </a:rPr>
              <a:pPr/>
              <a:t>‹#›</a:t>
            </a:fld>
            <a:endParaRPr lang="ru-RU" sz="1020" baseline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7088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1DB22CE-0A16-408D-8625-29ED6507E6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175" y="-1"/>
            <a:ext cx="7362825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12" name="Заголовок 5">
            <a:extLst>
              <a:ext uri="{FF2B5EF4-FFF2-40B4-BE49-F238E27FC236}">
                <a16:creationId xmlns:a16="http://schemas.microsoft.com/office/drawing/2014/main" id="{C2AC301C-E548-46AF-860A-3E0CB4E283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4" name="Текст 4">
            <a:extLst>
              <a:ext uri="{FF2B5EF4-FFF2-40B4-BE49-F238E27FC236}">
                <a16:creationId xmlns:a16="http://schemas.microsoft.com/office/drawing/2014/main" id="{629F2AA9-D53F-40DA-B272-4B22A73164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78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B8693437-7594-E844-A98E-207FCE0C84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6211" y="1233488"/>
            <a:ext cx="2720975" cy="5003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97D47DC7-9A87-5740-9656-27BCCEE200B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55088" y="1233488"/>
            <a:ext cx="2720975" cy="5003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268E3CBB-48CF-8445-99BC-83B19FA30A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29170" y="1233488"/>
            <a:ext cx="2720975" cy="5003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27" name="Рисунок 2">
            <a:extLst>
              <a:ext uri="{FF2B5EF4-FFF2-40B4-BE49-F238E27FC236}">
                <a16:creationId xmlns:a16="http://schemas.microsoft.com/office/drawing/2014/main" id="{84597544-87C9-4E46-9DF2-2BA82370F89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42129" y="1233488"/>
            <a:ext cx="2720975" cy="5003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endParaRPr lang="ru-RU" dirty="0"/>
          </a:p>
        </p:txBody>
      </p:sp>
      <p:sp>
        <p:nvSpPr>
          <p:cNvPr id="18" name="Заголовок 5">
            <a:extLst>
              <a:ext uri="{FF2B5EF4-FFF2-40B4-BE49-F238E27FC236}">
                <a16:creationId xmlns:a16="http://schemas.microsoft.com/office/drawing/2014/main" id="{EFCB42F0-C33B-40EB-A02F-B2DFF0031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6" name="Текст 4">
            <a:extLst>
              <a:ext uri="{FF2B5EF4-FFF2-40B4-BE49-F238E27FC236}">
                <a16:creationId xmlns:a16="http://schemas.microsoft.com/office/drawing/2014/main" id="{FE8FBA95-F363-42F4-B4C4-979C05078B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240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D7FB47A2-4878-4253-ABC8-553A93DE78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428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2963F81B-F826-46A6-B775-5E87C1E164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000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D14544B0-8942-49A4-93CF-3887979771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500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1421AFD8-752A-48A0-9AC8-4D715D98AC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47584" cy="6858000"/>
          </a:xfrm>
          <a:custGeom>
            <a:avLst/>
            <a:gdLst>
              <a:gd name="connsiteX0" fmla="*/ 0 w 3047584"/>
              <a:gd name="connsiteY0" fmla="*/ 0 h 6858000"/>
              <a:gd name="connsiteX1" fmla="*/ 3047584 w 3047584"/>
              <a:gd name="connsiteY1" fmla="*/ 0 h 6858000"/>
              <a:gd name="connsiteX2" fmla="*/ 3047584 w 3047584"/>
              <a:gd name="connsiteY2" fmla="*/ 6858000 h 6858000"/>
              <a:gd name="connsiteX3" fmla="*/ 0 w 304758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584" h="6858000">
                <a:moveTo>
                  <a:pt x="0" y="0"/>
                </a:moveTo>
                <a:lnTo>
                  <a:pt x="3047584" y="0"/>
                </a:lnTo>
                <a:lnTo>
                  <a:pt x="304758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400"/>
            </a:lvl1pPr>
          </a:lstStyle>
          <a:p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A8D8CCBB-60F1-421E-BD7C-5B2872A3F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0352" y="6437938"/>
            <a:ext cx="5096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7E1A2DEA-0812-41F9-88C5-48F7F64321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Заголовок 5">
            <a:extLst>
              <a:ext uri="{FF2B5EF4-FFF2-40B4-BE49-F238E27FC236}">
                <a16:creationId xmlns:a16="http://schemas.microsoft.com/office/drawing/2014/main" id="{66BD1F66-4021-4FBD-8DBD-15E804587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FBA10B53-758C-4203-9980-F336B1DD8D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637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клавиатура, внутренний, компьютер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D1535517-894F-489F-A634-CE86B23819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28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45C8DCE-1590-41CB-921B-AF503FD9ACEE}"/>
              </a:ext>
            </a:extLst>
          </p:cNvPr>
          <p:cNvSpPr/>
          <p:nvPr userDrawn="1"/>
        </p:nvSpPr>
        <p:spPr>
          <a:xfrm>
            <a:off x="9152325" y="0"/>
            <a:ext cx="3049200" cy="6858000"/>
          </a:xfrm>
          <a:prstGeom prst="rect">
            <a:avLst/>
          </a:prstGeom>
          <a:gradFill>
            <a:gsLst>
              <a:gs pos="0">
                <a:srgbClr val="002882">
                  <a:alpha val="40000"/>
                </a:srgbClr>
              </a:gs>
              <a:gs pos="99000">
                <a:srgbClr val="011B6B"/>
              </a:gs>
            </a:gsLst>
            <a:lin ang="270000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CCA453C-AF19-4036-85ED-4BB05CEBAF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00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FB85F26-0CDA-441F-AD4B-FE0E1094CF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0000" y="0"/>
            <a:ext cx="3049200" cy="6858000"/>
          </a:xfrm>
          <a:custGeom>
            <a:avLst/>
            <a:gdLst>
              <a:gd name="connsiteX0" fmla="*/ 0 w 3049200"/>
              <a:gd name="connsiteY0" fmla="*/ 0 h 6858000"/>
              <a:gd name="connsiteX1" fmla="*/ 3049200 w 3049200"/>
              <a:gd name="connsiteY1" fmla="*/ 0 h 6858000"/>
              <a:gd name="connsiteX2" fmla="*/ 3049200 w 3049200"/>
              <a:gd name="connsiteY2" fmla="*/ 6858000 h 6858000"/>
              <a:gd name="connsiteX3" fmla="*/ 0 w 3049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9200" h="6858000">
                <a:moveTo>
                  <a:pt x="0" y="0"/>
                </a:moveTo>
                <a:lnTo>
                  <a:pt x="3049200" y="0"/>
                </a:lnTo>
                <a:lnTo>
                  <a:pt x="30492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118EB47-FCD3-465A-A8C1-F7768971A8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047584" cy="6858000"/>
          </a:xfrm>
          <a:custGeom>
            <a:avLst/>
            <a:gdLst>
              <a:gd name="connsiteX0" fmla="*/ 0 w 3047584"/>
              <a:gd name="connsiteY0" fmla="*/ 0 h 6858000"/>
              <a:gd name="connsiteX1" fmla="*/ 3047584 w 3047584"/>
              <a:gd name="connsiteY1" fmla="*/ 0 h 6858000"/>
              <a:gd name="connsiteX2" fmla="*/ 3047584 w 3047584"/>
              <a:gd name="connsiteY2" fmla="*/ 6858000 h 6858000"/>
              <a:gd name="connsiteX3" fmla="*/ 0 w 304758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584" h="6858000">
                <a:moveTo>
                  <a:pt x="0" y="0"/>
                </a:moveTo>
                <a:lnTo>
                  <a:pt x="3047584" y="0"/>
                </a:lnTo>
                <a:lnTo>
                  <a:pt x="304758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B5EBBE6-9DE9-423C-AA0A-2F736F9B741D}"/>
              </a:ext>
            </a:extLst>
          </p:cNvPr>
          <p:cNvSpPr/>
          <p:nvPr userDrawn="1"/>
        </p:nvSpPr>
        <p:spPr>
          <a:xfrm>
            <a:off x="6100000" y="0"/>
            <a:ext cx="3049200" cy="6858000"/>
          </a:xfrm>
          <a:prstGeom prst="rect">
            <a:avLst/>
          </a:prstGeom>
          <a:gradFill>
            <a:gsLst>
              <a:gs pos="0">
                <a:srgbClr val="002882">
                  <a:alpha val="40000"/>
                </a:srgbClr>
              </a:gs>
              <a:gs pos="99000">
                <a:srgbClr val="011B6B"/>
              </a:gs>
            </a:gsLst>
            <a:lin ang="270000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1C8C8AA-8E6E-41E0-9DDA-3D57F7A60477}"/>
              </a:ext>
            </a:extLst>
          </p:cNvPr>
          <p:cNvSpPr/>
          <p:nvPr userDrawn="1"/>
        </p:nvSpPr>
        <p:spPr>
          <a:xfrm>
            <a:off x="3039600" y="0"/>
            <a:ext cx="3056400" cy="6858000"/>
          </a:xfrm>
          <a:prstGeom prst="rect">
            <a:avLst/>
          </a:prstGeom>
          <a:gradFill>
            <a:gsLst>
              <a:gs pos="0">
                <a:srgbClr val="002882">
                  <a:alpha val="40000"/>
                </a:srgbClr>
              </a:gs>
              <a:gs pos="99000">
                <a:srgbClr val="011B6B"/>
              </a:gs>
            </a:gsLst>
            <a:lin ang="270000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1ADD782-123A-4E38-8B22-48A219434FB9}"/>
              </a:ext>
            </a:extLst>
          </p:cNvPr>
          <p:cNvSpPr/>
          <p:nvPr userDrawn="1"/>
        </p:nvSpPr>
        <p:spPr>
          <a:xfrm>
            <a:off x="0" y="0"/>
            <a:ext cx="3047584" cy="6858000"/>
          </a:xfrm>
          <a:prstGeom prst="rect">
            <a:avLst/>
          </a:prstGeom>
          <a:gradFill>
            <a:gsLst>
              <a:gs pos="0">
                <a:srgbClr val="002882">
                  <a:alpha val="40000"/>
                </a:srgbClr>
              </a:gs>
              <a:gs pos="99000">
                <a:srgbClr val="011B6B"/>
              </a:gs>
            </a:gsLst>
            <a:lin ang="2700000" scaled="0"/>
          </a:gradFill>
          <a:ln w="6350">
            <a:noFill/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5">
            <a:extLst>
              <a:ext uri="{FF2B5EF4-FFF2-40B4-BE49-F238E27FC236}">
                <a16:creationId xmlns:a16="http://schemas.microsoft.com/office/drawing/2014/main" id="{66BD1F66-4021-4FBD-8DBD-15E804587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168575"/>
            <a:ext cx="9144112" cy="86812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0" i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/>
              <a:t>TWO LINE </a:t>
            </a:r>
            <a:br>
              <a:rPr lang="da-DK" dirty="0"/>
            </a:br>
            <a:r>
              <a:rPr lang="da-DK" dirty="0"/>
              <a:t>SAMPLE TITLE</a:t>
            </a:r>
            <a:endParaRPr lang="ru-RU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FBA10B53-758C-4203-9980-F336B1DD8D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113" y="6350000"/>
            <a:ext cx="6118225" cy="3254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Note: text note</a:t>
            </a:r>
            <a:br>
              <a:rPr lang="en-US" dirty="0"/>
            </a:br>
            <a:r>
              <a:rPr lang="en-US" dirty="0"/>
              <a:t>Source: source link </a:t>
            </a:r>
            <a:endParaRPr lang="ru-RU" dirty="0"/>
          </a:p>
        </p:txBody>
      </p:sp>
      <p:sp>
        <p:nvSpPr>
          <p:cNvPr id="17" name="Slide Number"/>
          <p:cNvSpPr txBox="1">
            <a:spLocks/>
          </p:cNvSpPr>
          <p:nvPr userDrawn="1"/>
        </p:nvSpPr>
        <p:spPr bwMode="auto">
          <a:xfrm>
            <a:off x="11652053" y="6623196"/>
            <a:ext cx="161924" cy="16015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fld id="{42C328C1-A84F-4A39-A664-DBA00541A8C6}" type="slidenum">
              <a:rPr lang="ru-RU" sz="1020" baseline="0" smtClean="0">
                <a:solidFill>
                  <a:schemeClr val="tx1"/>
                </a:solidFill>
                <a:latin typeface="+mn-lt"/>
              </a:rPr>
              <a:pPr/>
              <a:t>‹#›</a:t>
            </a:fld>
            <a:endParaRPr lang="ru-RU" sz="1020" baseline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60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C5283FDE-833D-4D82-B4CD-DA25C5B926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19" imgW="353" imgH="318" progId="TCLayout.ActiveDocument.1">
                  <p:embed/>
                </p:oleObj>
              </mc:Choice>
              <mc:Fallback>
                <p:oleObj name="Слайд think-cell" r:id="rId19" imgW="353" imgH="318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5283FDE-833D-4D82-B4CD-DA25C5B926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Изображение 10">
            <a:extLst>
              <a:ext uri="{FF2B5EF4-FFF2-40B4-BE49-F238E27FC236}">
                <a16:creationId xmlns:a16="http://schemas.microsoft.com/office/drawing/2014/main" id="{E45AB555-D6ED-4AD4-B929-895DDFCFE9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0375" y="234865"/>
            <a:ext cx="850380" cy="340146"/>
          </a:xfrm>
          <a:prstGeom prst="rect">
            <a:avLst/>
          </a:prstGeom>
        </p:spPr>
      </p:pic>
      <p:sp>
        <p:nvSpPr>
          <p:cNvPr id="5" name="Slide Number"/>
          <p:cNvSpPr txBox="1">
            <a:spLocks/>
          </p:cNvSpPr>
          <p:nvPr userDrawn="1"/>
        </p:nvSpPr>
        <p:spPr bwMode="auto">
          <a:xfrm>
            <a:off x="11652053" y="6623196"/>
            <a:ext cx="161924" cy="16015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fld id="{42C328C1-A84F-4A39-A664-DBA00541A8C6}" type="slidenum">
              <a:rPr lang="ru-RU" sz="1020" baseline="0" smtClean="0">
                <a:solidFill>
                  <a:schemeClr val="tx1"/>
                </a:solidFill>
                <a:latin typeface="+mn-lt"/>
              </a:rPr>
              <a:pPr/>
              <a:t>‹#›</a:t>
            </a:fld>
            <a:endParaRPr lang="ru-RU" sz="1020" baseline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986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2800" b="1" kern="1200" dirty="0">
          <a:solidFill>
            <a:schemeClr val="accent4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>
          <p15:clr>
            <a:srgbClr val="A4A3A4"/>
          </p15:clr>
        </p15:guide>
        <p15:guide id="2" pos="7457">
          <p15:clr>
            <a:srgbClr val="A4A3A4"/>
          </p15:clr>
        </p15:guide>
        <p15:guide id="3" orient="horz" pos="777">
          <p15:clr>
            <a:srgbClr val="A4A3A4"/>
          </p15:clr>
        </p15:guide>
        <p15:guide id="4" orient="horz" pos="392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10" Type="http://schemas.microsoft.com/office/2007/relationships/hdphoto" Target="../media/hdphoto2.wdp"/><Relationship Id="rId4" Type="http://schemas.openxmlformats.org/officeDocument/2006/relationships/oleObject" Target="../embeddings/oleObject2.bin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Объект 20" hidden="1">
            <a:extLst>
              <a:ext uri="{FF2B5EF4-FFF2-40B4-BE49-F238E27FC236}">
                <a16:creationId xmlns:a16="http://schemas.microsoft.com/office/drawing/2014/main" id="{059AC7F3-E77D-48E3-8E34-22B790288A4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4" imgW="353" imgH="318" progId="TCLayout.ActiveDocument.1">
                  <p:embed/>
                </p:oleObj>
              </mc:Choice>
              <mc:Fallback>
                <p:oleObj name="Слайд think-cell" r:id="rId4" imgW="353" imgH="318" progId="TCLayout.ActiveDocument.1">
                  <p:embed/>
                  <p:pic>
                    <p:nvPicPr>
                      <p:cNvPr id="21" name="Объект 20" hidden="1">
                        <a:extLst>
                          <a:ext uri="{FF2B5EF4-FFF2-40B4-BE49-F238E27FC236}">
                            <a16:creationId xmlns:a16="http://schemas.microsoft.com/office/drawing/2014/main" id="{059AC7F3-E77D-48E3-8E34-22B790288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728A66-37B8-5D23-8309-6950FDD976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828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07535D5-7CA2-308C-7085-D8FB900868BE}"/>
              </a:ext>
            </a:extLst>
          </p:cNvPr>
          <p:cNvSpPr/>
          <p:nvPr/>
        </p:nvSpPr>
        <p:spPr>
          <a:xfrm>
            <a:off x="4582121" y="2238704"/>
            <a:ext cx="5006336" cy="4503682"/>
          </a:xfrm>
          <a:prstGeom prst="rect">
            <a:avLst/>
          </a:prstGeom>
          <a:gradFill>
            <a:gsLst>
              <a:gs pos="0">
                <a:srgbClr val="06488B"/>
              </a:gs>
              <a:gs pos="21000">
                <a:srgbClr val="0A3486">
                  <a:alpha val="75000"/>
                </a:srgbClr>
              </a:gs>
              <a:gs pos="67000">
                <a:srgbClr val="08286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DD84E044-E3D4-4BE3-96BC-E08CBCDF4279}"/>
              </a:ext>
            </a:extLst>
          </p:cNvPr>
          <p:cNvSpPr/>
          <p:nvPr/>
        </p:nvSpPr>
        <p:spPr>
          <a:xfrm>
            <a:off x="-2153" y="3332747"/>
            <a:ext cx="4935100" cy="2093495"/>
          </a:xfrm>
          <a:custGeom>
            <a:avLst/>
            <a:gdLst>
              <a:gd name="connsiteX0" fmla="*/ 0 w 4935100"/>
              <a:gd name="connsiteY0" fmla="*/ 0 h 2093495"/>
              <a:gd name="connsiteX1" fmla="*/ 4935100 w 4935100"/>
              <a:gd name="connsiteY1" fmla="*/ 0 h 2093495"/>
              <a:gd name="connsiteX2" fmla="*/ 4173842 w 4935100"/>
              <a:gd name="connsiteY2" fmla="*/ 2093495 h 2093495"/>
              <a:gd name="connsiteX3" fmla="*/ 0 w 4935100"/>
              <a:gd name="connsiteY3" fmla="*/ 2093495 h 209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5100" h="2093495">
                <a:moveTo>
                  <a:pt x="0" y="0"/>
                </a:moveTo>
                <a:lnTo>
                  <a:pt x="4935100" y="0"/>
                </a:lnTo>
                <a:lnTo>
                  <a:pt x="4173842" y="2093495"/>
                </a:lnTo>
                <a:lnTo>
                  <a:pt x="0" y="2093495"/>
                </a:lnTo>
                <a:close/>
              </a:path>
            </a:pathLst>
          </a:custGeom>
          <a:solidFill>
            <a:srgbClr val="0E4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0B53CF11-4A7B-4B8A-BDE9-C4184C71FDE6}"/>
              </a:ext>
            </a:extLst>
          </p:cNvPr>
          <p:cNvSpPr/>
          <p:nvPr/>
        </p:nvSpPr>
        <p:spPr>
          <a:xfrm rot="10800000">
            <a:off x="3645564" y="5426241"/>
            <a:ext cx="3296656" cy="1431759"/>
          </a:xfrm>
          <a:custGeom>
            <a:avLst/>
            <a:gdLst>
              <a:gd name="connsiteX0" fmla="*/ 2776025 w 3296656"/>
              <a:gd name="connsiteY0" fmla="*/ 1431759 h 1431759"/>
              <a:gd name="connsiteX1" fmla="*/ 0 w 3296656"/>
              <a:gd name="connsiteY1" fmla="*/ 1431759 h 1431759"/>
              <a:gd name="connsiteX2" fmla="*/ 520631 w 3296656"/>
              <a:gd name="connsiteY2" fmla="*/ 0 h 1431759"/>
              <a:gd name="connsiteX3" fmla="*/ 3296656 w 3296656"/>
              <a:gd name="connsiteY3" fmla="*/ 0 h 143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6656" h="1431759">
                <a:moveTo>
                  <a:pt x="2776025" y="1431759"/>
                </a:moveTo>
                <a:lnTo>
                  <a:pt x="0" y="1431759"/>
                </a:lnTo>
                <a:lnTo>
                  <a:pt x="520631" y="0"/>
                </a:lnTo>
                <a:lnTo>
                  <a:pt x="3296656" y="0"/>
                </a:lnTo>
                <a:close/>
              </a:path>
            </a:pathLst>
          </a:custGeom>
          <a:solidFill>
            <a:srgbClr val="0E4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D0D58BD-B87B-4B8B-87F5-5B82C652437F}"/>
              </a:ext>
            </a:extLst>
          </p:cNvPr>
          <p:cNvGrpSpPr/>
          <p:nvPr/>
        </p:nvGrpSpPr>
        <p:grpSpPr>
          <a:xfrm>
            <a:off x="9583873" y="4699060"/>
            <a:ext cx="907867" cy="575254"/>
            <a:chOff x="7061391" y="4699060"/>
            <a:chExt cx="907867" cy="575254"/>
          </a:xfrm>
        </p:grpSpPr>
        <p:sp>
          <p:nvSpPr>
            <p:cNvPr id="26" name="Параллелограмм 25">
              <a:extLst>
                <a:ext uri="{FF2B5EF4-FFF2-40B4-BE49-F238E27FC236}">
                  <a16:creationId xmlns:a16="http://schemas.microsoft.com/office/drawing/2014/main" id="{F98C31A8-1EAA-41AF-B018-D9A4A2CB93DD}"/>
                </a:ext>
              </a:extLst>
            </p:cNvPr>
            <p:cNvSpPr/>
            <p:nvPr/>
          </p:nvSpPr>
          <p:spPr>
            <a:xfrm rot="10800000">
              <a:off x="7200464" y="4699060"/>
              <a:ext cx="768794" cy="147607"/>
            </a:xfrm>
            <a:prstGeom prst="parallelogram">
              <a:avLst>
                <a:gd name="adj" fmla="val 36363"/>
              </a:avLst>
            </a:prstGeom>
            <a:solidFill>
              <a:srgbClr val="00A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  <p:sp>
          <p:nvSpPr>
            <p:cNvPr id="29" name="Параллелограмм 28">
              <a:extLst>
                <a:ext uri="{FF2B5EF4-FFF2-40B4-BE49-F238E27FC236}">
                  <a16:creationId xmlns:a16="http://schemas.microsoft.com/office/drawing/2014/main" id="{89286D4C-508F-444C-874D-E89E2BD06992}"/>
                </a:ext>
              </a:extLst>
            </p:cNvPr>
            <p:cNvSpPr/>
            <p:nvPr/>
          </p:nvSpPr>
          <p:spPr>
            <a:xfrm rot="10800000">
              <a:off x="7130928" y="4911145"/>
              <a:ext cx="768794" cy="147607"/>
            </a:xfrm>
            <a:prstGeom prst="parallelogram">
              <a:avLst>
                <a:gd name="adj" fmla="val 36363"/>
              </a:avLst>
            </a:prstGeom>
            <a:solidFill>
              <a:srgbClr val="00A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  <p:sp>
          <p:nvSpPr>
            <p:cNvPr id="30" name="Параллелограмм 29">
              <a:extLst>
                <a:ext uri="{FF2B5EF4-FFF2-40B4-BE49-F238E27FC236}">
                  <a16:creationId xmlns:a16="http://schemas.microsoft.com/office/drawing/2014/main" id="{4858F62C-B9CE-4E51-BD0C-D1B5C40CBCAA}"/>
                </a:ext>
              </a:extLst>
            </p:cNvPr>
            <p:cNvSpPr/>
            <p:nvPr/>
          </p:nvSpPr>
          <p:spPr>
            <a:xfrm rot="10800000">
              <a:off x="7061391" y="5126707"/>
              <a:ext cx="768794" cy="147607"/>
            </a:xfrm>
            <a:prstGeom prst="parallelogram">
              <a:avLst>
                <a:gd name="adj" fmla="val 36363"/>
              </a:avLst>
            </a:prstGeom>
            <a:solidFill>
              <a:srgbClr val="00A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BA3E9D-833E-F7A3-096A-446A34462778}"/>
              </a:ext>
            </a:extLst>
          </p:cNvPr>
          <p:cNvSpPr txBox="1"/>
          <p:nvPr/>
        </p:nvSpPr>
        <p:spPr>
          <a:xfrm>
            <a:off x="931507" y="3471263"/>
            <a:ext cx="673543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noProof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БАНК ВТБ РЕШИЛ УВЕЛИЧИТЬ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 ЗНАЧИМЫЙ СРОК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noProof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ЭЛЕКТРОННОЙ ПОДПИСИ И ЧТО ИЗ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ЭТОГО ПОЛУЧИЛОСЬ? </a:t>
            </a:r>
            <a:r>
              <a:rPr lang="ru-RU" sz="2800" b="1" noProof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id="{C52DA084-3DBF-BA41-6D93-C601FBF32671}"/>
              </a:ext>
            </a:extLst>
          </p:cNvPr>
          <p:cNvSpPr/>
          <p:nvPr/>
        </p:nvSpPr>
        <p:spPr>
          <a:xfrm rot="10800000">
            <a:off x="10790661" y="6061193"/>
            <a:ext cx="236859" cy="531564"/>
          </a:xfrm>
          <a:prstGeom prst="parallelogram">
            <a:avLst>
              <a:gd name="adj" fmla="val 77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47BD7D-4078-779A-DA06-53ED37ABF9D7}"/>
              </a:ext>
            </a:extLst>
          </p:cNvPr>
          <p:cNvSpPr txBox="1"/>
          <p:nvPr/>
        </p:nvSpPr>
        <p:spPr>
          <a:xfrm>
            <a:off x="10947101" y="6087983"/>
            <a:ext cx="930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 марта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 год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576015-E4E9-E79A-9D8F-18138DC710F5}"/>
              </a:ext>
            </a:extLst>
          </p:cNvPr>
          <p:cNvSpPr/>
          <p:nvPr/>
        </p:nvSpPr>
        <p:spPr>
          <a:xfrm>
            <a:off x="4466306" y="5874235"/>
            <a:ext cx="174599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49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Спикер:</a:t>
            </a:r>
            <a:b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Алена Голубцова</a:t>
            </a:r>
            <a:b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Ольга Ващенкова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B29E615-54B3-0CED-29A3-746E6227FB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" t="32234" r="155" b="23204"/>
          <a:stretch>
            <a:fillRect/>
          </a:stretch>
        </p:blipFill>
        <p:spPr>
          <a:xfrm>
            <a:off x="1036538" y="0"/>
            <a:ext cx="11155462" cy="3332747"/>
          </a:xfrm>
          <a:custGeom>
            <a:avLst/>
            <a:gdLst>
              <a:gd name="connsiteX0" fmla="*/ 1211887 w 11155462"/>
              <a:gd name="connsiteY0" fmla="*/ 0 h 3332747"/>
              <a:gd name="connsiteX1" fmla="*/ 11155462 w 11155462"/>
              <a:gd name="connsiteY1" fmla="*/ 0 h 3332747"/>
              <a:gd name="connsiteX2" fmla="*/ 11155462 w 11155462"/>
              <a:gd name="connsiteY2" fmla="*/ 3295443 h 3332747"/>
              <a:gd name="connsiteX3" fmla="*/ 11141897 w 11155462"/>
              <a:gd name="connsiteY3" fmla="*/ 3332747 h 3332747"/>
              <a:gd name="connsiteX4" fmla="*/ 0 w 11155462"/>
              <a:gd name="connsiteY4" fmla="*/ 3332747 h 3332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5462" h="3332747">
                <a:moveTo>
                  <a:pt x="1211887" y="0"/>
                </a:moveTo>
                <a:lnTo>
                  <a:pt x="11155462" y="0"/>
                </a:lnTo>
                <a:lnTo>
                  <a:pt x="11155462" y="3295443"/>
                </a:lnTo>
                <a:lnTo>
                  <a:pt x="11141897" y="3332747"/>
                </a:lnTo>
                <a:lnTo>
                  <a:pt x="0" y="3332747"/>
                </a:lnTo>
                <a:close/>
              </a:path>
            </a:pathLst>
          </a:custGeom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6EB89AB-EFEB-0DE1-29A6-873474235E01}"/>
              </a:ext>
            </a:extLst>
          </p:cNvPr>
          <p:cNvGrpSpPr/>
          <p:nvPr/>
        </p:nvGrpSpPr>
        <p:grpSpPr>
          <a:xfrm>
            <a:off x="10148113" y="286410"/>
            <a:ext cx="1553961" cy="557645"/>
            <a:chOff x="5054308" y="167140"/>
            <a:chExt cx="1939487" cy="695993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82ECD5F5-768E-9213-DCC0-935C499247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7024"/>
            <a:stretch/>
          </p:blipFill>
          <p:spPr bwMode="auto">
            <a:xfrm>
              <a:off x="5054308" y="167140"/>
              <a:ext cx="639561" cy="695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3806E82-3E4E-10CB-020C-5D17C6B2DB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701553" y="245888"/>
              <a:ext cx="1292242" cy="600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BC8907F1-7C81-4599-9F5B-EAF1EBB710BD}"/>
              </a:ext>
            </a:extLst>
          </p:cNvPr>
          <p:cNvSpPr/>
          <p:nvPr/>
        </p:nvSpPr>
        <p:spPr>
          <a:xfrm>
            <a:off x="1036538" y="0"/>
            <a:ext cx="11155462" cy="3332747"/>
          </a:xfrm>
          <a:custGeom>
            <a:avLst/>
            <a:gdLst>
              <a:gd name="connsiteX0" fmla="*/ 1211887 w 11155462"/>
              <a:gd name="connsiteY0" fmla="*/ 0 h 3332747"/>
              <a:gd name="connsiteX1" fmla="*/ 11155462 w 11155462"/>
              <a:gd name="connsiteY1" fmla="*/ 0 h 3332747"/>
              <a:gd name="connsiteX2" fmla="*/ 11155462 w 11155462"/>
              <a:gd name="connsiteY2" fmla="*/ 3295443 h 3332747"/>
              <a:gd name="connsiteX3" fmla="*/ 11141897 w 11155462"/>
              <a:gd name="connsiteY3" fmla="*/ 3332747 h 3332747"/>
              <a:gd name="connsiteX4" fmla="*/ 0 w 11155462"/>
              <a:gd name="connsiteY4" fmla="*/ 3332747 h 3332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5462" h="3332747">
                <a:moveTo>
                  <a:pt x="1211887" y="0"/>
                </a:moveTo>
                <a:lnTo>
                  <a:pt x="11155462" y="0"/>
                </a:lnTo>
                <a:lnTo>
                  <a:pt x="11155462" y="3295443"/>
                </a:lnTo>
                <a:lnTo>
                  <a:pt x="11141897" y="3332747"/>
                </a:lnTo>
                <a:lnTo>
                  <a:pt x="0" y="3332747"/>
                </a:lnTo>
                <a:close/>
              </a:path>
            </a:pathLst>
          </a:custGeom>
          <a:solidFill>
            <a:srgbClr val="08286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sp>
        <p:nvSpPr>
          <p:cNvPr id="31" name="Параллелограмм 30">
            <a:extLst>
              <a:ext uri="{FF2B5EF4-FFF2-40B4-BE49-F238E27FC236}">
                <a16:creationId xmlns:a16="http://schemas.microsoft.com/office/drawing/2014/main" id="{DF8292EF-7B4D-4666-B6AE-DFD42D6CA3C0}"/>
              </a:ext>
            </a:extLst>
          </p:cNvPr>
          <p:cNvSpPr/>
          <p:nvPr/>
        </p:nvSpPr>
        <p:spPr>
          <a:xfrm rot="10800000">
            <a:off x="1295160" y="632095"/>
            <a:ext cx="1371599" cy="503504"/>
          </a:xfrm>
          <a:prstGeom prst="parallelogram">
            <a:avLst>
              <a:gd name="adj" fmla="val 36363"/>
            </a:avLst>
          </a:prstGeom>
          <a:solidFill>
            <a:srgbClr val="00A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AC4C254-72E4-56D1-6A86-EB027C9DD6F0}"/>
              </a:ext>
            </a:extLst>
          </p:cNvPr>
          <p:cNvGrpSpPr/>
          <p:nvPr/>
        </p:nvGrpSpPr>
        <p:grpSpPr>
          <a:xfrm>
            <a:off x="10160813" y="286410"/>
            <a:ext cx="1553961" cy="557645"/>
            <a:chOff x="5054308" y="167140"/>
            <a:chExt cx="1939487" cy="695993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154F0A11-7D9E-657E-4EC5-77A3B0C5E1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7024"/>
            <a:stretch/>
          </p:blipFill>
          <p:spPr bwMode="auto">
            <a:xfrm>
              <a:off x="5054308" y="167140"/>
              <a:ext cx="639561" cy="695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B5C6B7FD-D60B-7251-3874-B67C94E021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701553" y="245888"/>
              <a:ext cx="1292242" cy="600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414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981FC-FEE9-BA78-B10D-09879BBEF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EC2F4B-C7DC-9EC6-5877-52F1F1B4E9F8}"/>
              </a:ext>
            </a:extLst>
          </p:cNvPr>
          <p:cNvSpPr txBox="1"/>
          <p:nvPr/>
        </p:nvSpPr>
        <p:spPr>
          <a:xfrm>
            <a:off x="352424" y="219277"/>
            <a:ext cx="10439901" cy="7201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Обсудили </a:t>
            </a:r>
            <a:r>
              <a:rPr lang="ru-RU" sz="2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экспертами из </a:t>
            </a:r>
            <a:r>
              <a:rPr lang="ru-RU" sz="2600" b="1" dirty="0" err="1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2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МинЦифры</a:t>
            </a: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возможные подходы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2CF04F-F375-A886-82B6-1F2D1E192D37}"/>
              </a:ext>
            </a:extLst>
          </p:cNvPr>
          <p:cNvSpPr txBox="1"/>
          <p:nvPr/>
        </p:nvSpPr>
        <p:spPr>
          <a:xfrm>
            <a:off x="270596" y="1444365"/>
            <a:ext cx="60930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2600" b="1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000" dirty="0"/>
              <a:t>РЕЗУЛЬТАТЫ ОБСУЖДЕНИЯ: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35884A9-551D-2111-D83A-A04B06AAF150}"/>
              </a:ext>
            </a:extLst>
          </p:cNvPr>
          <p:cNvSpPr/>
          <p:nvPr/>
        </p:nvSpPr>
        <p:spPr>
          <a:xfrm>
            <a:off x="7491622" y="82583"/>
            <a:ext cx="5793260" cy="5793260"/>
          </a:xfrm>
          <a:prstGeom prst="ellipse">
            <a:avLst/>
          </a:prstGeom>
          <a:solidFill>
            <a:srgbClr val="0D69F2">
              <a:alpha val="6000"/>
            </a:srgbClr>
          </a:solidFill>
          <a:ln w="6350"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08A7D5AC-90A8-A5BB-B07C-45438CAFE98D}"/>
              </a:ext>
            </a:extLst>
          </p:cNvPr>
          <p:cNvSpPr/>
          <p:nvPr/>
        </p:nvSpPr>
        <p:spPr>
          <a:xfrm rot="5400000">
            <a:off x="4300598" y="-2118978"/>
            <a:ext cx="4256798" cy="12323179"/>
          </a:xfrm>
          <a:custGeom>
            <a:avLst/>
            <a:gdLst>
              <a:gd name="connsiteX0" fmla="*/ 0 w 4295270"/>
              <a:gd name="connsiteY0" fmla="*/ 12323178 h 12323179"/>
              <a:gd name="connsiteX1" fmla="*/ 0 w 4295270"/>
              <a:gd name="connsiteY1" fmla="*/ 0 h 12323179"/>
              <a:gd name="connsiteX2" fmla="*/ 3121826 w 4295270"/>
              <a:gd name="connsiteY2" fmla="*/ 0 h 12323179"/>
              <a:gd name="connsiteX3" fmla="*/ 3121826 w 4295270"/>
              <a:gd name="connsiteY3" fmla="*/ 1 h 12323179"/>
              <a:gd name="connsiteX4" fmla="*/ 4023938 w 4295270"/>
              <a:gd name="connsiteY4" fmla="*/ 1 h 12323179"/>
              <a:gd name="connsiteX5" fmla="*/ 4295270 w 4295270"/>
              <a:gd name="connsiteY5" fmla="*/ 271333 h 12323179"/>
              <a:gd name="connsiteX6" fmla="*/ 4295270 w 4295270"/>
              <a:gd name="connsiteY6" fmla="*/ 12051847 h 12323179"/>
              <a:gd name="connsiteX7" fmla="*/ 4023938 w 4295270"/>
              <a:gd name="connsiteY7" fmla="*/ 12323179 h 12323179"/>
              <a:gd name="connsiteX8" fmla="*/ 271332 w 4295270"/>
              <a:gd name="connsiteY8" fmla="*/ 12323179 h 12323179"/>
              <a:gd name="connsiteX9" fmla="*/ 271325 w 4295270"/>
              <a:gd name="connsiteY9" fmla="*/ 12323178 h 1232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5270" h="12323179">
                <a:moveTo>
                  <a:pt x="0" y="12323178"/>
                </a:moveTo>
                <a:lnTo>
                  <a:pt x="0" y="0"/>
                </a:lnTo>
                <a:lnTo>
                  <a:pt x="3121826" y="0"/>
                </a:lnTo>
                <a:lnTo>
                  <a:pt x="3121826" y="1"/>
                </a:lnTo>
                <a:lnTo>
                  <a:pt x="4023938" y="1"/>
                </a:lnTo>
                <a:cubicBezTo>
                  <a:pt x="4173791" y="1"/>
                  <a:pt x="4295270" y="121481"/>
                  <a:pt x="4295270" y="271333"/>
                </a:cubicBezTo>
                <a:lnTo>
                  <a:pt x="4295270" y="12051847"/>
                </a:lnTo>
                <a:cubicBezTo>
                  <a:pt x="4295270" y="12201700"/>
                  <a:pt x="4173791" y="12323179"/>
                  <a:pt x="4023938" y="12323179"/>
                </a:cubicBezTo>
                <a:lnTo>
                  <a:pt x="271332" y="12323179"/>
                </a:lnTo>
                <a:lnTo>
                  <a:pt x="271325" y="12323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 dirty="0" err="1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80223DD9-4A3B-6E61-D4AD-C7BB804102B9}"/>
              </a:ext>
            </a:extLst>
          </p:cNvPr>
          <p:cNvSpPr/>
          <p:nvPr/>
        </p:nvSpPr>
        <p:spPr>
          <a:xfrm>
            <a:off x="265423" y="1914212"/>
            <a:ext cx="12212053" cy="0"/>
          </a:xfrm>
          <a:custGeom>
            <a:avLst/>
            <a:gdLst>
              <a:gd name="connsiteX0" fmla="*/ 0 w 12212053"/>
              <a:gd name="connsiteY0" fmla="*/ 0 h 0"/>
              <a:gd name="connsiteX1" fmla="*/ 12212053 w 1221205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2053">
                <a:moveTo>
                  <a:pt x="0" y="0"/>
                </a:moveTo>
                <a:lnTo>
                  <a:pt x="12212053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40DE43-EEEE-BDF2-A759-41F37F8CBC63}"/>
              </a:ext>
            </a:extLst>
          </p:cNvPr>
          <p:cNvSpPr txBox="1"/>
          <p:nvPr/>
        </p:nvSpPr>
        <p:spPr>
          <a:xfrm>
            <a:off x="1486088" y="2358976"/>
            <a:ext cx="8547178" cy="39241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 marL="285750" indent="-285750">
              <a:spcAft>
                <a:spcPts val="600"/>
              </a:spcAft>
              <a:buClr>
                <a:srgbClr val="006AFF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spcAft>
                <a:spcPts val="1800"/>
              </a:spcAft>
              <a:buNone/>
            </a:pPr>
            <a:r>
              <a:rPr lang="ru-RU" sz="1800" dirty="0"/>
              <a:t>Подтвердить действительность сертификата подписи в момент </a:t>
            </a:r>
            <a:br>
              <a:rPr lang="ru-RU" sz="1800" dirty="0"/>
            </a:br>
            <a:r>
              <a:rPr lang="ru-RU" sz="1800" dirty="0"/>
              <a:t>проверки может только УЦ, который выпустил сертификат подписи</a:t>
            </a:r>
          </a:p>
          <a:p>
            <a:pPr marL="0" indent="0">
              <a:spcAft>
                <a:spcPts val="1800"/>
              </a:spcAft>
              <a:buNone/>
            </a:pPr>
            <a:endParaRPr lang="ru-RU" sz="1800" dirty="0"/>
          </a:p>
          <a:p>
            <a:pPr marL="0" indent="0">
              <a:spcAft>
                <a:spcPts val="1800"/>
              </a:spcAft>
              <a:buNone/>
            </a:pPr>
            <a:r>
              <a:rPr lang="ru-RU" sz="1800" dirty="0"/>
              <a:t>Получить подтверждение действительности  можно либо через </a:t>
            </a:r>
            <a:br>
              <a:rPr lang="ru-RU" sz="1800" dirty="0"/>
            </a:br>
            <a:r>
              <a:rPr lang="ru-RU" sz="1800" dirty="0"/>
              <a:t>протокол </a:t>
            </a:r>
            <a:r>
              <a:rPr lang="en-US" sz="1800" dirty="0"/>
              <a:t>OCSP</a:t>
            </a:r>
            <a:r>
              <a:rPr lang="ru-RU" sz="1800" baseline="30000" dirty="0"/>
              <a:t>(1) </a:t>
            </a:r>
            <a:r>
              <a:rPr lang="ru-RU" sz="1800" dirty="0"/>
              <a:t>при наличии соответствующей службы  в УЦ, либо приложив </a:t>
            </a:r>
            <a:r>
              <a:rPr lang="en-US" sz="1800" dirty="0"/>
              <a:t>CRL</a:t>
            </a:r>
            <a:r>
              <a:rPr lang="ru-RU" sz="1800" baseline="30000" dirty="0"/>
              <a:t>(2) </a:t>
            </a:r>
          </a:p>
          <a:p>
            <a:pPr marL="0" indent="0">
              <a:spcAft>
                <a:spcPts val="1800"/>
              </a:spcAft>
              <a:buNone/>
            </a:pPr>
            <a:endParaRPr lang="ru-RU" sz="1800" dirty="0"/>
          </a:p>
          <a:p>
            <a:pPr marL="0" indent="0">
              <a:spcAft>
                <a:spcPts val="1800"/>
              </a:spcAft>
              <a:buNone/>
            </a:pPr>
            <a:r>
              <a:rPr lang="ru-RU" sz="1800" dirty="0"/>
              <a:t>Необходима настройка интеграции со службами </a:t>
            </a:r>
            <a:r>
              <a:rPr lang="en-US" sz="1800" dirty="0"/>
              <a:t>OCSP </a:t>
            </a:r>
            <a:r>
              <a:rPr lang="ru-RU" sz="1800" dirty="0"/>
              <a:t>всех</a:t>
            </a:r>
            <a:br>
              <a:rPr lang="ru-RU" sz="1800" dirty="0"/>
            </a:br>
            <a:r>
              <a:rPr lang="ru-RU" sz="1800" dirty="0"/>
              <a:t> 44 аккредитованных УЦ</a:t>
            </a:r>
            <a:endParaRPr lang="en-US" sz="1800" dirty="0"/>
          </a:p>
          <a:p>
            <a:pPr marL="0" indent="0">
              <a:spcAft>
                <a:spcPts val="1800"/>
              </a:spcAft>
              <a:buNone/>
            </a:pPr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B42568-5205-6609-18F7-0F473158F3F8}"/>
              </a:ext>
            </a:extLst>
          </p:cNvPr>
          <p:cNvSpPr txBox="1"/>
          <p:nvPr/>
        </p:nvSpPr>
        <p:spPr>
          <a:xfrm>
            <a:off x="265423" y="6346274"/>
            <a:ext cx="11008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(1) — </a:t>
            </a:r>
            <a:r>
              <a:rPr lang="en-US" dirty="0"/>
              <a:t>OCSP</a:t>
            </a:r>
            <a:r>
              <a:rPr lang="ru-RU" dirty="0"/>
              <a:t> – протокол, используемый для получения статуса цифровых сертификатов ЭП</a:t>
            </a:r>
          </a:p>
          <a:p>
            <a:r>
              <a:rPr lang="ru-RU" dirty="0"/>
              <a:t>(2) — </a:t>
            </a:r>
            <a:r>
              <a:rPr lang="en-US" dirty="0"/>
              <a:t>CRL </a:t>
            </a:r>
            <a:r>
              <a:rPr lang="ru-RU" dirty="0"/>
              <a:t>– </a:t>
            </a:r>
            <a:r>
              <a:rPr lang="en-US" dirty="0"/>
              <a:t>Certificate Revocation List – </a:t>
            </a:r>
            <a:r>
              <a:rPr lang="ru-RU" dirty="0"/>
              <a:t>Список отозванных сертификатов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DE1429B0-64D8-F731-6D55-D854A606EEA5}"/>
              </a:ext>
            </a:extLst>
          </p:cNvPr>
          <p:cNvGrpSpPr/>
          <p:nvPr/>
        </p:nvGrpSpPr>
        <p:grpSpPr>
          <a:xfrm>
            <a:off x="672648" y="2318029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D22EA346-4573-3F75-110D-0C5C0348F12B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7" name="Треугольник 33">
              <a:extLst>
                <a:ext uri="{FF2B5EF4-FFF2-40B4-BE49-F238E27FC236}">
                  <a16:creationId xmlns:a16="http://schemas.microsoft.com/office/drawing/2014/main" id="{3B9C7EA1-72DD-4FA8-894E-70206E2FFA1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3BE6E93-6B7C-D002-51F7-3473F27E95D6}"/>
              </a:ext>
            </a:extLst>
          </p:cNvPr>
          <p:cNvGrpSpPr/>
          <p:nvPr/>
        </p:nvGrpSpPr>
        <p:grpSpPr>
          <a:xfrm>
            <a:off x="672648" y="3614266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2EB281A1-0F82-542D-50F2-70124FCCCA3F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20" name="Треугольник 33">
              <a:extLst>
                <a:ext uri="{FF2B5EF4-FFF2-40B4-BE49-F238E27FC236}">
                  <a16:creationId xmlns:a16="http://schemas.microsoft.com/office/drawing/2014/main" id="{8F194129-07C6-5108-0364-A5B203C0C856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12C0F845-B474-493C-FCF4-78BC33E879B8}"/>
              </a:ext>
            </a:extLst>
          </p:cNvPr>
          <p:cNvGrpSpPr/>
          <p:nvPr/>
        </p:nvGrpSpPr>
        <p:grpSpPr>
          <a:xfrm>
            <a:off x="672648" y="5145336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8AC8F342-6A68-C373-F40F-8465357F6AEF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23" name="Треугольник 33">
              <a:extLst>
                <a:ext uri="{FF2B5EF4-FFF2-40B4-BE49-F238E27FC236}">
                  <a16:creationId xmlns:a16="http://schemas.microsoft.com/office/drawing/2014/main" id="{045ED857-CF3A-AA10-DA6B-2D08F02824A2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4966C95-9D37-B827-D877-D39CBC3D5D09}"/>
              </a:ext>
            </a:extLst>
          </p:cNvPr>
          <p:cNvGrpSpPr/>
          <p:nvPr/>
        </p:nvGrpSpPr>
        <p:grpSpPr>
          <a:xfrm flipH="1">
            <a:off x="9300367" y="2487912"/>
            <a:ext cx="2730340" cy="4370088"/>
            <a:chOff x="6370825" y="1984581"/>
            <a:chExt cx="1269367" cy="2031705"/>
          </a:xfrm>
        </p:grpSpPr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C5688185-BA0E-E2F0-96CE-6EA9BF672AD9}"/>
                </a:ext>
              </a:extLst>
            </p:cNvPr>
            <p:cNvSpPr/>
            <p:nvPr/>
          </p:nvSpPr>
          <p:spPr>
            <a:xfrm>
              <a:off x="6678138" y="2829044"/>
              <a:ext cx="353333" cy="490354"/>
            </a:xfrm>
            <a:custGeom>
              <a:avLst/>
              <a:gdLst>
                <a:gd name="connsiteX0" fmla="*/ 260785 w 504016"/>
                <a:gd name="connsiteY0" fmla="*/ 0 h 699472"/>
                <a:gd name="connsiteX1" fmla="*/ 164341 w 504016"/>
                <a:gd name="connsiteY1" fmla="*/ 35363 h 699472"/>
                <a:gd name="connsiteX2" fmla="*/ 113482 w 504016"/>
                <a:gd name="connsiteY2" fmla="*/ 142480 h 699472"/>
                <a:gd name="connsiteX3" fmla="*/ 55616 w 504016"/>
                <a:gd name="connsiteY3" fmla="*/ 387898 h 699472"/>
                <a:gd name="connsiteX4" fmla="*/ 0 w 504016"/>
                <a:gd name="connsiteY4" fmla="*/ 586637 h 699472"/>
                <a:gd name="connsiteX5" fmla="*/ 389055 w 504016"/>
                <a:gd name="connsiteY5" fmla="*/ 699155 h 699472"/>
                <a:gd name="connsiteX6" fmla="*/ 407058 w 504016"/>
                <a:gd name="connsiteY6" fmla="*/ 528642 h 699472"/>
                <a:gd name="connsiteX7" fmla="*/ 504016 w 504016"/>
                <a:gd name="connsiteY7" fmla="*/ 158104 h 699472"/>
                <a:gd name="connsiteX8" fmla="*/ 430012 w 504016"/>
                <a:gd name="connsiteY8" fmla="*/ 11123 h 699472"/>
                <a:gd name="connsiteX9" fmla="*/ 404679 w 504016"/>
                <a:gd name="connsiteY9" fmla="*/ 7716 h 69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016" h="699472">
                  <a:moveTo>
                    <a:pt x="260785" y="0"/>
                  </a:moveTo>
                  <a:lnTo>
                    <a:pt x="164341" y="35363"/>
                  </a:lnTo>
                  <a:lnTo>
                    <a:pt x="113482" y="142480"/>
                  </a:lnTo>
                  <a:cubicBezTo>
                    <a:pt x="111103" y="164598"/>
                    <a:pt x="55616" y="387898"/>
                    <a:pt x="55616" y="387898"/>
                  </a:cubicBezTo>
                  <a:lnTo>
                    <a:pt x="0" y="586637"/>
                  </a:lnTo>
                  <a:cubicBezTo>
                    <a:pt x="106474" y="635309"/>
                    <a:pt x="247668" y="704748"/>
                    <a:pt x="389055" y="699155"/>
                  </a:cubicBezTo>
                  <a:lnTo>
                    <a:pt x="407058" y="528642"/>
                  </a:lnTo>
                  <a:lnTo>
                    <a:pt x="504016" y="158104"/>
                  </a:lnTo>
                  <a:lnTo>
                    <a:pt x="430012" y="11123"/>
                  </a:lnTo>
                  <a:lnTo>
                    <a:pt x="404679" y="7716"/>
                  </a:lnTo>
                  <a:close/>
                </a:path>
              </a:pathLst>
            </a:custGeom>
            <a:solidFill>
              <a:srgbClr val="00BEF0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27" name="Полилиния: фигура 26">
              <a:extLst>
                <a:ext uri="{FF2B5EF4-FFF2-40B4-BE49-F238E27FC236}">
                  <a16:creationId xmlns:a16="http://schemas.microsoft.com/office/drawing/2014/main" id="{C7F19FBC-5EA0-5C70-FF7C-120855EAC314}"/>
                </a:ext>
              </a:extLst>
            </p:cNvPr>
            <p:cNvSpPr/>
            <p:nvPr/>
          </p:nvSpPr>
          <p:spPr>
            <a:xfrm>
              <a:off x="6405352" y="3800383"/>
              <a:ext cx="141125" cy="200938"/>
            </a:xfrm>
            <a:custGeom>
              <a:avLst/>
              <a:gdLst>
                <a:gd name="connsiteX0" fmla="*/ 201311 w 201310"/>
                <a:gd name="connsiteY0" fmla="*/ 67318 h 286631"/>
                <a:gd name="connsiteX1" fmla="*/ 128592 w 201310"/>
                <a:gd name="connsiteY1" fmla="*/ 162090 h 286631"/>
                <a:gd name="connsiteX2" fmla="*/ 188837 w 201310"/>
                <a:gd name="connsiteY2" fmla="*/ 286631 h 286631"/>
                <a:gd name="connsiteX3" fmla="*/ 0 w 201310"/>
                <a:gd name="connsiteY3" fmla="*/ 152381 h 286631"/>
                <a:gd name="connsiteX4" fmla="*/ 107117 w 201310"/>
                <a:gd name="connsiteY4" fmla="*/ 0 h 28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310" h="286631">
                  <a:moveTo>
                    <a:pt x="201311" y="67318"/>
                  </a:moveTo>
                  <a:lnTo>
                    <a:pt x="128592" y="162090"/>
                  </a:lnTo>
                  <a:cubicBezTo>
                    <a:pt x="128592" y="162090"/>
                    <a:pt x="200604" y="267793"/>
                    <a:pt x="188837" y="286631"/>
                  </a:cubicBezTo>
                  <a:lnTo>
                    <a:pt x="0" y="152381"/>
                  </a:lnTo>
                  <a:lnTo>
                    <a:pt x="107117" y="0"/>
                  </a:ln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28" name="Полилиния: фигура 27">
              <a:extLst>
                <a:ext uri="{FF2B5EF4-FFF2-40B4-BE49-F238E27FC236}">
                  <a16:creationId xmlns:a16="http://schemas.microsoft.com/office/drawing/2014/main" id="{9AC494D1-2340-FBED-7390-E3FC50421E2B}"/>
                </a:ext>
              </a:extLst>
            </p:cNvPr>
            <p:cNvSpPr/>
            <p:nvPr/>
          </p:nvSpPr>
          <p:spPr>
            <a:xfrm>
              <a:off x="6450130" y="3878829"/>
              <a:ext cx="12593" cy="12325"/>
            </a:xfrm>
            <a:custGeom>
              <a:avLst/>
              <a:gdLst>
                <a:gd name="connsiteX0" fmla="*/ 12188 w 17963"/>
                <a:gd name="connsiteY0" fmla="*/ 490 h 17581"/>
                <a:gd name="connsiteX1" fmla="*/ 551 w 17963"/>
                <a:gd name="connsiteY1" fmla="*/ 5505 h 17581"/>
                <a:gd name="connsiteX2" fmla="*/ 5437 w 17963"/>
                <a:gd name="connsiteY2" fmla="*/ 17078 h 17581"/>
                <a:gd name="connsiteX3" fmla="*/ 17653 w 17963"/>
                <a:gd name="connsiteY3" fmla="*/ 11677 h 17581"/>
                <a:gd name="connsiteX4" fmla="*/ 11224 w 17963"/>
                <a:gd name="connsiteY4" fmla="*/ 233 h 17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3" h="17581">
                  <a:moveTo>
                    <a:pt x="12188" y="490"/>
                  </a:moveTo>
                  <a:cubicBezTo>
                    <a:pt x="7598" y="-1040"/>
                    <a:pt x="2591" y="1120"/>
                    <a:pt x="551" y="5505"/>
                  </a:cubicBezTo>
                  <a:cubicBezTo>
                    <a:pt x="-1087" y="10044"/>
                    <a:pt x="1040" y="15085"/>
                    <a:pt x="5437" y="17078"/>
                  </a:cubicBezTo>
                  <a:cubicBezTo>
                    <a:pt x="10292" y="18679"/>
                    <a:pt x="15569" y="16345"/>
                    <a:pt x="17653" y="11677"/>
                  </a:cubicBezTo>
                  <a:cubicBezTo>
                    <a:pt x="18941" y="6752"/>
                    <a:pt x="16099" y="1692"/>
                    <a:pt x="11224" y="233"/>
                  </a:cubicBezTo>
                </a:path>
              </a:pathLst>
            </a:custGeom>
            <a:solidFill>
              <a:srgbClr val="FFFFFF">
                <a:alpha val="5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29" name="Полилиния: фигура 28">
              <a:extLst>
                <a:ext uri="{FF2B5EF4-FFF2-40B4-BE49-F238E27FC236}">
                  <a16:creationId xmlns:a16="http://schemas.microsoft.com/office/drawing/2014/main" id="{2DE47A89-A450-0CA1-4D9F-967DAA34273B}"/>
                </a:ext>
              </a:extLst>
            </p:cNvPr>
            <p:cNvSpPr/>
            <p:nvPr/>
          </p:nvSpPr>
          <p:spPr>
            <a:xfrm>
              <a:off x="6405352" y="3896571"/>
              <a:ext cx="133895" cy="104615"/>
            </a:xfrm>
            <a:custGeom>
              <a:avLst/>
              <a:gdLst>
                <a:gd name="connsiteX0" fmla="*/ 0 w 190996"/>
                <a:gd name="connsiteY0" fmla="*/ 15174 h 149230"/>
                <a:gd name="connsiteX1" fmla="*/ 11380 w 190996"/>
                <a:gd name="connsiteY1" fmla="*/ 0 h 149230"/>
                <a:gd name="connsiteX2" fmla="*/ 188194 w 190996"/>
                <a:gd name="connsiteY2" fmla="*/ 134379 h 149230"/>
                <a:gd name="connsiteX3" fmla="*/ 188837 w 190996"/>
                <a:gd name="connsiteY3" fmla="*/ 149231 h 1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96" h="149230">
                  <a:moveTo>
                    <a:pt x="0" y="15174"/>
                  </a:moveTo>
                  <a:lnTo>
                    <a:pt x="11380" y="0"/>
                  </a:lnTo>
                  <a:lnTo>
                    <a:pt x="188194" y="134379"/>
                  </a:lnTo>
                  <a:cubicBezTo>
                    <a:pt x="188194" y="134379"/>
                    <a:pt x="194045" y="144023"/>
                    <a:pt x="188837" y="149231"/>
                  </a:cubicBezTo>
                  <a:close/>
                </a:path>
              </a:pathLst>
            </a:custGeom>
            <a:solidFill>
              <a:srgbClr val="FFFFFF">
                <a:alpha val="5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2" name="Полилиния: фигура 31">
              <a:extLst>
                <a:ext uri="{FF2B5EF4-FFF2-40B4-BE49-F238E27FC236}">
                  <a16:creationId xmlns:a16="http://schemas.microsoft.com/office/drawing/2014/main" id="{FFB5843C-EB0C-A38B-F5DF-74B888FD4173}"/>
                </a:ext>
              </a:extLst>
            </p:cNvPr>
            <p:cNvSpPr/>
            <p:nvPr/>
          </p:nvSpPr>
          <p:spPr>
            <a:xfrm>
              <a:off x="6480812" y="3910559"/>
              <a:ext cx="17407" cy="4435"/>
            </a:xfrm>
            <a:custGeom>
              <a:avLst/>
              <a:gdLst>
                <a:gd name="connsiteX0" fmla="*/ 24743 w 24831"/>
                <a:gd name="connsiteY0" fmla="*/ 6150 h 6326"/>
                <a:gd name="connsiteX1" fmla="*/ 12463 w 24831"/>
                <a:gd name="connsiteY1" fmla="*/ 3964 h 6326"/>
                <a:gd name="connsiteX2" fmla="*/ 53 w 24831"/>
                <a:gd name="connsiteY2" fmla="*/ 4864 h 6326"/>
                <a:gd name="connsiteX3" fmla="*/ 12913 w 24831"/>
                <a:gd name="connsiteY3" fmla="*/ 42 h 6326"/>
                <a:gd name="connsiteX4" fmla="*/ 24743 w 24831"/>
                <a:gd name="connsiteY4" fmla="*/ 6150 h 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1" h="6326">
                  <a:moveTo>
                    <a:pt x="24743" y="6150"/>
                  </a:moveTo>
                  <a:cubicBezTo>
                    <a:pt x="24036" y="7050"/>
                    <a:pt x="19149" y="4221"/>
                    <a:pt x="12463" y="3964"/>
                  </a:cubicBezTo>
                  <a:cubicBezTo>
                    <a:pt x="5776" y="3707"/>
                    <a:pt x="696" y="5829"/>
                    <a:pt x="53" y="4864"/>
                  </a:cubicBezTo>
                  <a:cubicBezTo>
                    <a:pt x="-589" y="3900"/>
                    <a:pt x="4618" y="-472"/>
                    <a:pt x="12913" y="42"/>
                  </a:cubicBezTo>
                  <a:cubicBezTo>
                    <a:pt x="21207" y="556"/>
                    <a:pt x="25515" y="5764"/>
                    <a:pt x="24743" y="615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E823506C-0DA4-71B7-2E1C-C94280ABC796}"/>
                </a:ext>
              </a:extLst>
            </p:cNvPr>
            <p:cNvSpPr/>
            <p:nvPr/>
          </p:nvSpPr>
          <p:spPr>
            <a:xfrm>
              <a:off x="6492374" y="3928453"/>
              <a:ext cx="15583" cy="6256"/>
            </a:xfrm>
            <a:custGeom>
              <a:avLst/>
              <a:gdLst>
                <a:gd name="connsiteX0" fmla="*/ 22203 w 22228"/>
                <a:gd name="connsiteY0" fmla="*/ 2936 h 8924"/>
                <a:gd name="connsiteX1" fmla="*/ 10759 w 22228"/>
                <a:gd name="connsiteY1" fmla="*/ 4350 h 8924"/>
                <a:gd name="connsiteX2" fmla="*/ 150 w 22228"/>
                <a:gd name="connsiteY2" fmla="*/ 8851 h 8924"/>
                <a:gd name="connsiteX3" fmla="*/ 9730 w 22228"/>
                <a:gd name="connsiteY3" fmla="*/ 557 h 8924"/>
                <a:gd name="connsiteX4" fmla="*/ 22203 w 22228"/>
                <a:gd name="connsiteY4" fmla="*/ 2936 h 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8" h="8924">
                  <a:moveTo>
                    <a:pt x="22203" y="2936"/>
                  </a:moveTo>
                  <a:cubicBezTo>
                    <a:pt x="21818" y="3964"/>
                    <a:pt x="16674" y="2936"/>
                    <a:pt x="10759" y="4350"/>
                  </a:cubicBezTo>
                  <a:cubicBezTo>
                    <a:pt x="4843" y="5765"/>
                    <a:pt x="1050" y="9494"/>
                    <a:pt x="150" y="8851"/>
                  </a:cubicBezTo>
                  <a:cubicBezTo>
                    <a:pt x="-750" y="8208"/>
                    <a:pt x="2400" y="2421"/>
                    <a:pt x="9730" y="557"/>
                  </a:cubicBezTo>
                  <a:cubicBezTo>
                    <a:pt x="17060" y="-1308"/>
                    <a:pt x="22653" y="2035"/>
                    <a:pt x="22203" y="293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645EAAB8-CB99-4302-99BB-CA2F4080CEAF}"/>
                </a:ext>
              </a:extLst>
            </p:cNvPr>
            <p:cNvSpPr/>
            <p:nvPr/>
          </p:nvSpPr>
          <p:spPr>
            <a:xfrm>
              <a:off x="6503856" y="3944641"/>
              <a:ext cx="13147" cy="8135"/>
            </a:xfrm>
            <a:custGeom>
              <a:avLst/>
              <a:gdLst>
                <a:gd name="connsiteX0" fmla="*/ 232 w 18753"/>
                <a:gd name="connsiteY0" fmla="*/ 11543 h 11604"/>
                <a:gd name="connsiteX1" fmla="*/ 7240 w 18753"/>
                <a:gd name="connsiteY1" fmla="*/ 2284 h 11604"/>
                <a:gd name="connsiteX2" fmla="*/ 18749 w 18753"/>
                <a:gd name="connsiteY2" fmla="*/ 998 h 11604"/>
                <a:gd name="connsiteX3" fmla="*/ 9169 w 18753"/>
                <a:gd name="connsiteY3" fmla="*/ 5692 h 11604"/>
                <a:gd name="connsiteX4" fmla="*/ 232 w 18753"/>
                <a:gd name="connsiteY4" fmla="*/ 11543 h 1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3" h="11604">
                  <a:moveTo>
                    <a:pt x="232" y="11543"/>
                  </a:moveTo>
                  <a:cubicBezTo>
                    <a:pt x="-733" y="11157"/>
                    <a:pt x="1260" y="5627"/>
                    <a:pt x="7240" y="2284"/>
                  </a:cubicBezTo>
                  <a:cubicBezTo>
                    <a:pt x="13219" y="-1059"/>
                    <a:pt x="18942" y="-31"/>
                    <a:pt x="18749" y="998"/>
                  </a:cubicBezTo>
                  <a:cubicBezTo>
                    <a:pt x="18556" y="2027"/>
                    <a:pt x="13991" y="2863"/>
                    <a:pt x="9169" y="5692"/>
                  </a:cubicBezTo>
                  <a:cubicBezTo>
                    <a:pt x="4347" y="8521"/>
                    <a:pt x="1196" y="12121"/>
                    <a:pt x="232" y="1154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6EA7BC3C-2D65-2FC6-0765-7D274A4DEC55}"/>
                </a:ext>
              </a:extLst>
            </p:cNvPr>
            <p:cNvSpPr/>
            <p:nvPr/>
          </p:nvSpPr>
          <p:spPr>
            <a:xfrm>
              <a:off x="6493966" y="3888932"/>
              <a:ext cx="14389" cy="9561"/>
            </a:xfrm>
            <a:custGeom>
              <a:avLst/>
              <a:gdLst>
                <a:gd name="connsiteX0" fmla="*/ 20382 w 20526"/>
                <a:gd name="connsiteY0" fmla="*/ 13597 h 13639"/>
                <a:gd name="connsiteX1" fmla="*/ 10609 w 20526"/>
                <a:gd name="connsiteY1" fmla="*/ 6524 h 13639"/>
                <a:gd name="connsiteX2" fmla="*/ 1 w 20526"/>
                <a:gd name="connsiteY2" fmla="*/ 801 h 13639"/>
                <a:gd name="connsiteX3" fmla="*/ 12860 w 20526"/>
                <a:gd name="connsiteY3" fmla="*/ 3180 h 13639"/>
                <a:gd name="connsiteX4" fmla="*/ 20382 w 20526"/>
                <a:gd name="connsiteY4" fmla="*/ 13597 h 1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26" h="13639">
                  <a:moveTo>
                    <a:pt x="20382" y="13597"/>
                  </a:moveTo>
                  <a:cubicBezTo>
                    <a:pt x="19418" y="14111"/>
                    <a:pt x="16075" y="9867"/>
                    <a:pt x="10609" y="6524"/>
                  </a:cubicBezTo>
                  <a:cubicBezTo>
                    <a:pt x="5144" y="3180"/>
                    <a:pt x="-64" y="1895"/>
                    <a:pt x="1" y="801"/>
                  </a:cubicBezTo>
                  <a:cubicBezTo>
                    <a:pt x="65" y="-291"/>
                    <a:pt x="6430" y="-870"/>
                    <a:pt x="12860" y="3180"/>
                  </a:cubicBezTo>
                  <a:cubicBezTo>
                    <a:pt x="19289" y="7231"/>
                    <a:pt x="21090" y="13146"/>
                    <a:pt x="20382" y="13597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AA4C5F77-6F79-5242-946F-ECD075AE8FDB}"/>
                </a:ext>
              </a:extLst>
            </p:cNvPr>
            <p:cNvSpPr/>
            <p:nvPr/>
          </p:nvSpPr>
          <p:spPr>
            <a:xfrm>
              <a:off x="6449569" y="3833693"/>
              <a:ext cx="73740" cy="57875"/>
            </a:xfrm>
            <a:custGeom>
              <a:avLst/>
              <a:gdLst>
                <a:gd name="connsiteX0" fmla="*/ 105188 w 105188"/>
                <a:gd name="connsiteY0" fmla="*/ 65646 h 82556"/>
                <a:gd name="connsiteX1" fmla="*/ 92265 w 105188"/>
                <a:gd name="connsiteY1" fmla="*/ 82556 h 82556"/>
                <a:gd name="connsiteX2" fmla="*/ 0 w 105188"/>
                <a:gd name="connsiteY2" fmla="*/ 15688 h 82556"/>
                <a:gd name="connsiteX3" fmla="*/ 10995 w 105188"/>
                <a:gd name="connsiteY3" fmla="*/ 0 h 82556"/>
                <a:gd name="connsiteX4" fmla="*/ 105188 w 105188"/>
                <a:gd name="connsiteY4" fmla="*/ 65646 h 8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188" h="82556">
                  <a:moveTo>
                    <a:pt x="105188" y="65646"/>
                  </a:moveTo>
                  <a:lnTo>
                    <a:pt x="92265" y="82556"/>
                  </a:lnTo>
                  <a:lnTo>
                    <a:pt x="0" y="15688"/>
                  </a:lnTo>
                  <a:lnTo>
                    <a:pt x="10995" y="0"/>
                  </a:lnTo>
                  <a:lnTo>
                    <a:pt x="105188" y="65646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0BA0A0EA-A10E-5C16-E809-53BA766BE8C8}"/>
                </a:ext>
              </a:extLst>
            </p:cNvPr>
            <p:cNvSpPr/>
            <p:nvPr/>
          </p:nvSpPr>
          <p:spPr>
            <a:xfrm>
              <a:off x="6502775" y="3861919"/>
              <a:ext cx="15366" cy="23248"/>
            </a:xfrm>
            <a:custGeom>
              <a:avLst/>
              <a:gdLst>
                <a:gd name="connsiteX0" fmla="*/ 21898 w 21919"/>
                <a:gd name="connsiteY0" fmla="*/ 32713 h 33162"/>
                <a:gd name="connsiteX1" fmla="*/ 12447 w 21919"/>
                <a:gd name="connsiteY1" fmla="*/ 26283 h 33162"/>
                <a:gd name="connsiteX2" fmla="*/ 4731 w 21919"/>
                <a:gd name="connsiteY2" fmla="*/ 16189 h 33162"/>
                <a:gd name="connsiteX3" fmla="*/ 1323 w 21919"/>
                <a:gd name="connsiteY3" fmla="*/ 9759 h 33162"/>
                <a:gd name="connsiteX4" fmla="*/ 37 w 21919"/>
                <a:gd name="connsiteY4" fmla="*/ 5516 h 33162"/>
                <a:gd name="connsiteX5" fmla="*/ 3124 w 21919"/>
                <a:gd name="connsiteY5" fmla="*/ 307 h 33162"/>
                <a:gd name="connsiteX6" fmla="*/ 8653 w 21919"/>
                <a:gd name="connsiteY6" fmla="*/ 1079 h 33162"/>
                <a:gd name="connsiteX7" fmla="*/ 11868 w 21919"/>
                <a:gd name="connsiteY7" fmla="*/ 4101 h 33162"/>
                <a:gd name="connsiteX8" fmla="*/ 20677 w 21919"/>
                <a:gd name="connsiteY8" fmla="*/ 21525 h 33162"/>
                <a:gd name="connsiteX9" fmla="*/ 20677 w 21919"/>
                <a:gd name="connsiteY9" fmla="*/ 33163 h 33162"/>
                <a:gd name="connsiteX10" fmla="*/ 17847 w 21919"/>
                <a:gd name="connsiteY10" fmla="*/ 22297 h 33162"/>
                <a:gd name="connsiteX11" fmla="*/ 8589 w 21919"/>
                <a:gd name="connsiteY11" fmla="*/ 5966 h 33162"/>
                <a:gd name="connsiteX12" fmla="*/ 4088 w 21919"/>
                <a:gd name="connsiteY12" fmla="*/ 3329 h 33162"/>
                <a:gd name="connsiteX13" fmla="*/ 3574 w 21919"/>
                <a:gd name="connsiteY13" fmla="*/ 4551 h 33162"/>
                <a:gd name="connsiteX14" fmla="*/ 4538 w 21919"/>
                <a:gd name="connsiteY14" fmla="*/ 7637 h 33162"/>
                <a:gd name="connsiteX15" fmla="*/ 7496 w 21919"/>
                <a:gd name="connsiteY15" fmla="*/ 14067 h 33162"/>
                <a:gd name="connsiteX16" fmla="*/ 13925 w 21919"/>
                <a:gd name="connsiteY16" fmla="*/ 24097 h 33162"/>
                <a:gd name="connsiteX17" fmla="*/ 21898 w 21919"/>
                <a:gd name="connsiteY17" fmla="*/ 32713 h 3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19" h="33162">
                  <a:moveTo>
                    <a:pt x="21898" y="32713"/>
                  </a:moveTo>
                  <a:cubicBezTo>
                    <a:pt x="21898" y="33098"/>
                    <a:pt x="17526" y="31105"/>
                    <a:pt x="12447" y="26283"/>
                  </a:cubicBezTo>
                  <a:cubicBezTo>
                    <a:pt x="9468" y="23248"/>
                    <a:pt x="6876" y="19860"/>
                    <a:pt x="4731" y="16189"/>
                  </a:cubicBezTo>
                  <a:cubicBezTo>
                    <a:pt x="3455" y="14125"/>
                    <a:pt x="2316" y="11977"/>
                    <a:pt x="1323" y="9759"/>
                  </a:cubicBezTo>
                  <a:cubicBezTo>
                    <a:pt x="698" y="8409"/>
                    <a:pt x="264" y="6982"/>
                    <a:pt x="37" y="5516"/>
                  </a:cubicBezTo>
                  <a:cubicBezTo>
                    <a:pt x="-238" y="3278"/>
                    <a:pt x="1030" y="1137"/>
                    <a:pt x="3124" y="307"/>
                  </a:cubicBezTo>
                  <a:cubicBezTo>
                    <a:pt x="4988" y="-290"/>
                    <a:pt x="7024" y="-7"/>
                    <a:pt x="8653" y="1079"/>
                  </a:cubicBezTo>
                  <a:cubicBezTo>
                    <a:pt x="9886" y="1902"/>
                    <a:pt x="10972" y="2924"/>
                    <a:pt x="11868" y="4101"/>
                  </a:cubicBezTo>
                  <a:cubicBezTo>
                    <a:pt x="16181" y="9103"/>
                    <a:pt x="19205" y="15083"/>
                    <a:pt x="20677" y="21525"/>
                  </a:cubicBezTo>
                  <a:cubicBezTo>
                    <a:pt x="21875" y="25312"/>
                    <a:pt x="21875" y="29376"/>
                    <a:pt x="20677" y="33163"/>
                  </a:cubicBezTo>
                  <a:cubicBezTo>
                    <a:pt x="20034" y="33163"/>
                    <a:pt x="19969" y="28791"/>
                    <a:pt x="17847" y="22297"/>
                  </a:cubicBezTo>
                  <a:cubicBezTo>
                    <a:pt x="16002" y="16240"/>
                    <a:pt x="12840" y="10659"/>
                    <a:pt x="8589" y="5966"/>
                  </a:cubicBezTo>
                  <a:cubicBezTo>
                    <a:pt x="6981" y="4037"/>
                    <a:pt x="5245" y="2815"/>
                    <a:pt x="4088" y="3329"/>
                  </a:cubicBezTo>
                  <a:cubicBezTo>
                    <a:pt x="2931" y="3844"/>
                    <a:pt x="3574" y="3651"/>
                    <a:pt x="3574" y="4551"/>
                  </a:cubicBezTo>
                  <a:cubicBezTo>
                    <a:pt x="3733" y="5625"/>
                    <a:pt x="4058" y="6666"/>
                    <a:pt x="4538" y="7637"/>
                  </a:cubicBezTo>
                  <a:cubicBezTo>
                    <a:pt x="5382" y="9843"/>
                    <a:pt x="6370" y="11990"/>
                    <a:pt x="7496" y="14067"/>
                  </a:cubicBezTo>
                  <a:cubicBezTo>
                    <a:pt x="9340" y="17590"/>
                    <a:pt x="11492" y="20947"/>
                    <a:pt x="13925" y="24097"/>
                  </a:cubicBezTo>
                  <a:cubicBezTo>
                    <a:pt x="18876" y="29434"/>
                    <a:pt x="22220" y="32198"/>
                    <a:pt x="21898" y="3271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97ED30B-B76C-983A-BDCF-59B136F2C97C}"/>
                </a:ext>
              </a:extLst>
            </p:cNvPr>
            <p:cNvSpPr/>
            <p:nvPr/>
          </p:nvSpPr>
          <p:spPr>
            <a:xfrm>
              <a:off x="6516593" y="3867025"/>
              <a:ext cx="21539" cy="18150"/>
            </a:xfrm>
            <a:custGeom>
              <a:avLst/>
              <a:gdLst>
                <a:gd name="connsiteX0" fmla="*/ 0 w 30725"/>
                <a:gd name="connsiteY0" fmla="*/ 25879 h 25890"/>
                <a:gd name="connsiteX1" fmla="*/ 3986 w 30725"/>
                <a:gd name="connsiteY1" fmla="*/ 15013 h 25890"/>
                <a:gd name="connsiteX2" fmla="*/ 12666 w 30725"/>
                <a:gd name="connsiteY2" fmla="*/ 5561 h 25890"/>
                <a:gd name="connsiteX3" fmla="*/ 19096 w 30725"/>
                <a:gd name="connsiteY3" fmla="*/ 1511 h 25890"/>
                <a:gd name="connsiteX4" fmla="*/ 28547 w 30725"/>
                <a:gd name="connsiteY4" fmla="*/ 996 h 25890"/>
                <a:gd name="connsiteX5" fmla="*/ 30605 w 30725"/>
                <a:gd name="connsiteY5" fmla="*/ 6461 h 25890"/>
                <a:gd name="connsiteX6" fmla="*/ 29126 w 30725"/>
                <a:gd name="connsiteY6" fmla="*/ 10641 h 25890"/>
                <a:gd name="connsiteX7" fmla="*/ 13824 w 30725"/>
                <a:gd name="connsiteY7" fmla="*/ 23886 h 25890"/>
                <a:gd name="connsiteX8" fmla="*/ 2186 w 30725"/>
                <a:gd name="connsiteY8" fmla="*/ 23886 h 25890"/>
                <a:gd name="connsiteX9" fmla="*/ 12859 w 30725"/>
                <a:gd name="connsiteY9" fmla="*/ 20992 h 25890"/>
                <a:gd name="connsiteX10" fmla="*/ 22182 w 30725"/>
                <a:gd name="connsiteY10" fmla="*/ 14241 h 25890"/>
                <a:gd name="connsiteX11" fmla="*/ 25911 w 30725"/>
                <a:gd name="connsiteY11" fmla="*/ 8648 h 25890"/>
                <a:gd name="connsiteX12" fmla="*/ 26554 w 30725"/>
                <a:gd name="connsiteY12" fmla="*/ 3954 h 25890"/>
                <a:gd name="connsiteX13" fmla="*/ 21025 w 30725"/>
                <a:gd name="connsiteY13" fmla="*/ 4661 h 25890"/>
                <a:gd name="connsiteX14" fmla="*/ 15045 w 30725"/>
                <a:gd name="connsiteY14" fmla="*/ 8133 h 25890"/>
                <a:gd name="connsiteX15" fmla="*/ 6301 w 30725"/>
                <a:gd name="connsiteY15" fmla="*/ 16427 h 25890"/>
                <a:gd name="connsiteX16" fmla="*/ 0 w 30725"/>
                <a:gd name="connsiteY16" fmla="*/ 25879 h 2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725" h="25890">
                  <a:moveTo>
                    <a:pt x="0" y="25879"/>
                  </a:moveTo>
                  <a:cubicBezTo>
                    <a:pt x="185" y="21931"/>
                    <a:pt x="1577" y="18144"/>
                    <a:pt x="3986" y="15013"/>
                  </a:cubicBezTo>
                  <a:cubicBezTo>
                    <a:pt x="6318" y="11387"/>
                    <a:pt x="9254" y="8191"/>
                    <a:pt x="12666" y="5561"/>
                  </a:cubicBezTo>
                  <a:cubicBezTo>
                    <a:pt x="14671" y="4005"/>
                    <a:pt x="16824" y="2649"/>
                    <a:pt x="19096" y="1511"/>
                  </a:cubicBezTo>
                  <a:cubicBezTo>
                    <a:pt x="21940" y="-302"/>
                    <a:pt x="25524" y="-495"/>
                    <a:pt x="28547" y="996"/>
                  </a:cubicBezTo>
                  <a:cubicBezTo>
                    <a:pt x="30244" y="2256"/>
                    <a:pt x="31048" y="4391"/>
                    <a:pt x="30605" y="6461"/>
                  </a:cubicBezTo>
                  <a:cubicBezTo>
                    <a:pt x="30300" y="7914"/>
                    <a:pt x="29802" y="9323"/>
                    <a:pt x="29126" y="10641"/>
                  </a:cubicBezTo>
                  <a:cubicBezTo>
                    <a:pt x="25946" y="16884"/>
                    <a:pt x="20455" y="21635"/>
                    <a:pt x="13824" y="23886"/>
                  </a:cubicBezTo>
                  <a:cubicBezTo>
                    <a:pt x="10100" y="25442"/>
                    <a:pt x="5909" y="25442"/>
                    <a:pt x="2186" y="23886"/>
                  </a:cubicBezTo>
                  <a:cubicBezTo>
                    <a:pt x="5791" y="23108"/>
                    <a:pt x="9354" y="22143"/>
                    <a:pt x="12859" y="20992"/>
                  </a:cubicBezTo>
                  <a:cubicBezTo>
                    <a:pt x="16401" y="19411"/>
                    <a:pt x="19575" y="17115"/>
                    <a:pt x="22182" y="14241"/>
                  </a:cubicBezTo>
                  <a:cubicBezTo>
                    <a:pt x="23658" y="12544"/>
                    <a:pt x="24911" y="10660"/>
                    <a:pt x="25911" y="8648"/>
                  </a:cubicBezTo>
                  <a:cubicBezTo>
                    <a:pt x="27004" y="6397"/>
                    <a:pt x="27390" y="4275"/>
                    <a:pt x="26554" y="3954"/>
                  </a:cubicBezTo>
                  <a:cubicBezTo>
                    <a:pt x="24699" y="3337"/>
                    <a:pt x="22664" y="3600"/>
                    <a:pt x="21025" y="4661"/>
                  </a:cubicBezTo>
                  <a:cubicBezTo>
                    <a:pt x="18932" y="5638"/>
                    <a:pt x="16930" y="6802"/>
                    <a:pt x="15045" y="8133"/>
                  </a:cubicBezTo>
                  <a:cubicBezTo>
                    <a:pt x="11714" y="10422"/>
                    <a:pt x="8764" y="13219"/>
                    <a:pt x="6301" y="16427"/>
                  </a:cubicBezTo>
                  <a:cubicBezTo>
                    <a:pt x="2057" y="21957"/>
                    <a:pt x="964" y="26136"/>
                    <a:pt x="0" y="25879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3B60FC29-78BC-07B5-438B-E6C117E7E858}"/>
                </a:ext>
              </a:extLst>
            </p:cNvPr>
            <p:cNvSpPr/>
            <p:nvPr/>
          </p:nvSpPr>
          <p:spPr>
            <a:xfrm>
              <a:off x="6842973" y="3892063"/>
              <a:ext cx="162265" cy="121158"/>
            </a:xfrm>
            <a:custGeom>
              <a:avLst/>
              <a:gdLst>
                <a:gd name="connsiteX0" fmla="*/ 151546 w 231465"/>
                <a:gd name="connsiteY0" fmla="*/ 0 h 172827"/>
                <a:gd name="connsiteX1" fmla="*/ 109689 w 231465"/>
                <a:gd name="connsiteY1" fmla="*/ 105317 h 172827"/>
                <a:gd name="connsiteX2" fmla="*/ 231466 w 231465"/>
                <a:gd name="connsiteY2" fmla="*/ 170963 h 172827"/>
                <a:gd name="connsiteX3" fmla="*/ 0 w 231465"/>
                <a:gd name="connsiteY3" fmla="*/ 172828 h 172827"/>
                <a:gd name="connsiteX4" fmla="*/ 36134 w 231465"/>
                <a:gd name="connsiteY4" fmla="*/ 579 h 17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465" h="172827">
                  <a:moveTo>
                    <a:pt x="151546" y="0"/>
                  </a:moveTo>
                  <a:lnTo>
                    <a:pt x="109689" y="105317"/>
                  </a:lnTo>
                  <a:cubicBezTo>
                    <a:pt x="109689" y="105317"/>
                    <a:pt x="229923" y="148845"/>
                    <a:pt x="231466" y="170963"/>
                  </a:cubicBezTo>
                  <a:lnTo>
                    <a:pt x="0" y="172828"/>
                  </a:lnTo>
                  <a:lnTo>
                    <a:pt x="36134" y="579"/>
                  </a:ln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AC2C157E-15B5-C5A6-BF73-3EEF275E36C9}"/>
                </a:ext>
              </a:extLst>
            </p:cNvPr>
            <p:cNvSpPr/>
            <p:nvPr/>
          </p:nvSpPr>
          <p:spPr>
            <a:xfrm>
              <a:off x="6864943" y="3959245"/>
              <a:ext cx="12528" cy="12424"/>
            </a:xfrm>
            <a:custGeom>
              <a:avLst/>
              <a:gdLst>
                <a:gd name="connsiteX0" fmla="*/ 6595 w 17871"/>
                <a:gd name="connsiteY0" fmla="*/ 227 h 17723"/>
                <a:gd name="connsiteX1" fmla="*/ 166 w 17871"/>
                <a:gd name="connsiteY1" fmla="*/ 11093 h 17723"/>
                <a:gd name="connsiteX2" fmla="*/ 10903 w 17871"/>
                <a:gd name="connsiteY2" fmla="*/ 17522 h 17723"/>
                <a:gd name="connsiteX3" fmla="*/ 17654 w 17871"/>
                <a:gd name="connsiteY3" fmla="*/ 6013 h 17723"/>
                <a:gd name="connsiteX4" fmla="*/ 5567 w 17871"/>
                <a:gd name="connsiteY4" fmla="*/ 613 h 1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1" h="17723">
                  <a:moveTo>
                    <a:pt x="6595" y="227"/>
                  </a:moveTo>
                  <a:cubicBezTo>
                    <a:pt x="2030" y="1725"/>
                    <a:pt x="-722" y="6373"/>
                    <a:pt x="166" y="11093"/>
                  </a:cubicBezTo>
                  <a:cubicBezTo>
                    <a:pt x="1510" y="15716"/>
                    <a:pt x="6190" y="18519"/>
                    <a:pt x="10903" y="17522"/>
                  </a:cubicBezTo>
                  <a:cubicBezTo>
                    <a:pt x="15790" y="16005"/>
                    <a:pt x="18715" y="11016"/>
                    <a:pt x="17654" y="6013"/>
                  </a:cubicBezTo>
                  <a:cubicBezTo>
                    <a:pt x="15796" y="1198"/>
                    <a:pt x="10395" y="-1220"/>
                    <a:pt x="5567" y="613"/>
                  </a:cubicBezTo>
                </a:path>
              </a:pathLst>
            </a:custGeom>
            <a:solidFill>
              <a:srgbClr val="FFFFFF">
                <a:alpha val="5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A60C418F-F715-60FC-9093-B1365862C33B}"/>
                </a:ext>
              </a:extLst>
            </p:cNvPr>
            <p:cNvSpPr/>
            <p:nvPr/>
          </p:nvSpPr>
          <p:spPr>
            <a:xfrm>
              <a:off x="6842747" y="4000241"/>
              <a:ext cx="162547" cy="13116"/>
            </a:xfrm>
            <a:custGeom>
              <a:avLst/>
              <a:gdLst>
                <a:gd name="connsiteX0" fmla="*/ 0 w 231867"/>
                <a:gd name="connsiteY0" fmla="*/ 18710 h 18710"/>
                <a:gd name="connsiteX1" fmla="*/ 3922 w 231867"/>
                <a:gd name="connsiteY1" fmla="*/ 0 h 18710"/>
                <a:gd name="connsiteX2" fmla="*/ 222528 w 231867"/>
                <a:gd name="connsiteY2" fmla="*/ 5144 h 18710"/>
                <a:gd name="connsiteX3" fmla="*/ 231787 w 231867"/>
                <a:gd name="connsiteY3" fmla="*/ 16846 h 1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867" h="18710">
                  <a:moveTo>
                    <a:pt x="0" y="18710"/>
                  </a:moveTo>
                  <a:lnTo>
                    <a:pt x="3922" y="0"/>
                  </a:lnTo>
                  <a:lnTo>
                    <a:pt x="222528" y="5144"/>
                  </a:lnTo>
                  <a:cubicBezTo>
                    <a:pt x="222528" y="5144"/>
                    <a:pt x="232880" y="9580"/>
                    <a:pt x="231787" y="16846"/>
                  </a:cubicBezTo>
                  <a:close/>
                </a:path>
              </a:pathLst>
            </a:custGeom>
            <a:solidFill>
              <a:srgbClr val="FFFFFF">
                <a:alpha val="5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58CE6B30-7843-6E94-1C8F-6739958A5BFF}"/>
                </a:ext>
              </a:extLst>
            </p:cNvPr>
            <p:cNvSpPr/>
            <p:nvPr/>
          </p:nvSpPr>
          <p:spPr>
            <a:xfrm>
              <a:off x="6907712" y="3964510"/>
              <a:ext cx="14774" cy="10104"/>
            </a:xfrm>
            <a:custGeom>
              <a:avLst/>
              <a:gdLst>
                <a:gd name="connsiteX0" fmla="*/ 21070 w 21074"/>
                <a:gd name="connsiteY0" fmla="*/ 1011 h 14413"/>
                <a:gd name="connsiteX1" fmla="*/ 9818 w 21074"/>
                <a:gd name="connsiteY1" fmla="*/ 6348 h 14413"/>
                <a:gd name="connsiteX2" fmla="*/ 303 w 21074"/>
                <a:gd name="connsiteY2" fmla="*/ 14385 h 14413"/>
                <a:gd name="connsiteX3" fmla="*/ 7697 w 21074"/>
                <a:gd name="connsiteY3" fmla="*/ 3068 h 14413"/>
                <a:gd name="connsiteX4" fmla="*/ 21070 w 21074"/>
                <a:gd name="connsiteY4" fmla="*/ 1011 h 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4" h="14413">
                  <a:moveTo>
                    <a:pt x="21070" y="1011"/>
                  </a:moveTo>
                  <a:cubicBezTo>
                    <a:pt x="21070" y="2104"/>
                    <a:pt x="15348" y="2683"/>
                    <a:pt x="9818" y="6348"/>
                  </a:cubicBezTo>
                  <a:cubicBezTo>
                    <a:pt x="4289" y="10013"/>
                    <a:pt x="1396" y="14835"/>
                    <a:pt x="303" y="14385"/>
                  </a:cubicBezTo>
                  <a:cubicBezTo>
                    <a:pt x="-791" y="13935"/>
                    <a:pt x="946" y="7376"/>
                    <a:pt x="7697" y="3068"/>
                  </a:cubicBezTo>
                  <a:cubicBezTo>
                    <a:pt x="14448" y="-1239"/>
                    <a:pt x="21263" y="-82"/>
                    <a:pt x="21070" y="1011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CA16D3D1-B282-5DEF-080A-50DA500FE255}"/>
                </a:ext>
              </a:extLst>
            </p:cNvPr>
            <p:cNvSpPr/>
            <p:nvPr/>
          </p:nvSpPr>
          <p:spPr>
            <a:xfrm>
              <a:off x="6928881" y="3971800"/>
              <a:ext cx="10684" cy="12755"/>
            </a:xfrm>
            <a:custGeom>
              <a:avLst/>
              <a:gdLst>
                <a:gd name="connsiteX0" fmla="*/ 15241 w 15240"/>
                <a:gd name="connsiteY0" fmla="*/ 449 h 18194"/>
                <a:gd name="connsiteX1" fmla="*/ 6818 w 15240"/>
                <a:gd name="connsiteY1" fmla="*/ 8293 h 18194"/>
                <a:gd name="connsiteX2" fmla="*/ 838 w 15240"/>
                <a:gd name="connsiteY2" fmla="*/ 18195 h 18194"/>
                <a:gd name="connsiteX3" fmla="*/ 3796 w 15240"/>
                <a:gd name="connsiteY3" fmla="*/ 5850 h 18194"/>
                <a:gd name="connsiteX4" fmla="*/ 15241 w 15240"/>
                <a:gd name="connsiteY4" fmla="*/ 449 h 1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18194">
                  <a:moveTo>
                    <a:pt x="15241" y="449"/>
                  </a:moveTo>
                  <a:cubicBezTo>
                    <a:pt x="15241" y="1542"/>
                    <a:pt x="10611" y="3535"/>
                    <a:pt x="6818" y="8293"/>
                  </a:cubicBezTo>
                  <a:cubicBezTo>
                    <a:pt x="3025" y="13051"/>
                    <a:pt x="1931" y="18195"/>
                    <a:pt x="838" y="18195"/>
                  </a:cubicBezTo>
                  <a:cubicBezTo>
                    <a:pt x="-255" y="18195"/>
                    <a:pt x="-1090" y="11765"/>
                    <a:pt x="3796" y="5850"/>
                  </a:cubicBezTo>
                  <a:cubicBezTo>
                    <a:pt x="8683" y="-65"/>
                    <a:pt x="15241" y="-644"/>
                    <a:pt x="15241" y="449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53B2BB72-0580-E6C1-656B-7996F64D00ED}"/>
                </a:ext>
              </a:extLst>
            </p:cNvPr>
            <p:cNvSpPr/>
            <p:nvPr/>
          </p:nvSpPr>
          <p:spPr>
            <a:xfrm>
              <a:off x="6948385" y="3978690"/>
              <a:ext cx="7083" cy="13752"/>
            </a:xfrm>
            <a:custGeom>
              <a:avLst/>
              <a:gdLst>
                <a:gd name="connsiteX0" fmla="*/ 1435 w 10104"/>
                <a:gd name="connsiteY0" fmla="*/ 19618 h 19617"/>
                <a:gd name="connsiteX1" fmla="*/ 1435 w 10104"/>
                <a:gd name="connsiteY1" fmla="*/ 7980 h 19617"/>
                <a:gd name="connsiteX2" fmla="*/ 10051 w 10104"/>
                <a:gd name="connsiteY2" fmla="*/ 200 h 19617"/>
                <a:gd name="connsiteX3" fmla="*/ 5036 w 10104"/>
                <a:gd name="connsiteY3" fmla="*/ 9587 h 19617"/>
                <a:gd name="connsiteX4" fmla="*/ 1435 w 10104"/>
                <a:gd name="connsiteY4" fmla="*/ 19618 h 1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04" h="19617">
                  <a:moveTo>
                    <a:pt x="1435" y="19618"/>
                  </a:moveTo>
                  <a:cubicBezTo>
                    <a:pt x="406" y="19618"/>
                    <a:pt x="-1201" y="14217"/>
                    <a:pt x="1435" y="7980"/>
                  </a:cubicBezTo>
                  <a:cubicBezTo>
                    <a:pt x="4071" y="1743"/>
                    <a:pt x="9536" y="-764"/>
                    <a:pt x="10051" y="200"/>
                  </a:cubicBezTo>
                  <a:cubicBezTo>
                    <a:pt x="10565" y="1165"/>
                    <a:pt x="7286" y="4444"/>
                    <a:pt x="5036" y="9587"/>
                  </a:cubicBezTo>
                  <a:cubicBezTo>
                    <a:pt x="2785" y="14731"/>
                    <a:pt x="2592" y="19489"/>
                    <a:pt x="1435" y="19618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E6C3CE53-E2F6-3A54-3203-F6E409B9EBBF}"/>
                </a:ext>
              </a:extLst>
            </p:cNvPr>
            <p:cNvSpPr/>
            <p:nvPr/>
          </p:nvSpPr>
          <p:spPr>
            <a:xfrm>
              <a:off x="6911850" y="3947341"/>
              <a:ext cx="16922" cy="4079"/>
            </a:xfrm>
            <a:custGeom>
              <a:avLst/>
              <a:gdLst>
                <a:gd name="connsiteX0" fmla="*/ 24104 w 24138"/>
                <a:gd name="connsiteY0" fmla="*/ 3962 h 5818"/>
                <a:gd name="connsiteX1" fmla="*/ 12016 w 24138"/>
                <a:gd name="connsiteY1" fmla="*/ 3962 h 5818"/>
                <a:gd name="connsiteX2" fmla="*/ 57 w 24138"/>
                <a:gd name="connsiteY2" fmla="*/ 5570 h 5818"/>
                <a:gd name="connsiteX3" fmla="*/ 11759 w 24138"/>
                <a:gd name="connsiteY3" fmla="*/ 40 h 5818"/>
                <a:gd name="connsiteX4" fmla="*/ 24104 w 24138"/>
                <a:gd name="connsiteY4" fmla="*/ 3962 h 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8" h="5818">
                  <a:moveTo>
                    <a:pt x="24104" y="3962"/>
                  </a:moveTo>
                  <a:cubicBezTo>
                    <a:pt x="23654" y="4991"/>
                    <a:pt x="18446" y="3512"/>
                    <a:pt x="12016" y="3962"/>
                  </a:cubicBezTo>
                  <a:cubicBezTo>
                    <a:pt x="5587" y="4412"/>
                    <a:pt x="700" y="6534"/>
                    <a:pt x="57" y="5570"/>
                  </a:cubicBezTo>
                  <a:cubicBezTo>
                    <a:pt x="-586" y="4605"/>
                    <a:pt x="4237" y="490"/>
                    <a:pt x="11759" y="40"/>
                  </a:cubicBezTo>
                  <a:cubicBezTo>
                    <a:pt x="19282" y="-410"/>
                    <a:pt x="24618" y="3062"/>
                    <a:pt x="24104" y="396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70D1EE91-E74A-2BC3-7531-9C66206404E9}"/>
                </a:ext>
              </a:extLst>
            </p:cNvPr>
            <p:cNvSpPr/>
            <p:nvPr/>
          </p:nvSpPr>
          <p:spPr>
            <a:xfrm>
              <a:off x="6905541" y="3927490"/>
              <a:ext cx="24739" cy="13529"/>
            </a:xfrm>
            <a:custGeom>
              <a:avLst/>
              <a:gdLst>
                <a:gd name="connsiteX0" fmla="*/ 35290 w 35289"/>
                <a:gd name="connsiteY0" fmla="*/ 18455 h 19299"/>
                <a:gd name="connsiteX1" fmla="*/ 23717 w 35289"/>
                <a:gd name="connsiteY1" fmla="*/ 18455 h 19299"/>
                <a:gd name="connsiteX2" fmla="*/ 11565 w 35289"/>
                <a:gd name="connsiteY2" fmla="*/ 14855 h 19299"/>
                <a:gd name="connsiteX3" fmla="*/ 4814 w 35289"/>
                <a:gd name="connsiteY3" fmla="*/ 11318 h 19299"/>
                <a:gd name="connsiteX4" fmla="*/ 1342 w 35289"/>
                <a:gd name="connsiteY4" fmla="*/ 8618 h 19299"/>
                <a:gd name="connsiteX5" fmla="*/ 763 w 35289"/>
                <a:gd name="connsiteY5" fmla="*/ 2638 h 19299"/>
                <a:gd name="connsiteX6" fmla="*/ 5714 w 35289"/>
                <a:gd name="connsiteY6" fmla="*/ 2 h 19299"/>
                <a:gd name="connsiteX7" fmla="*/ 10022 w 35289"/>
                <a:gd name="connsiteY7" fmla="*/ 581 h 19299"/>
                <a:gd name="connsiteX8" fmla="*/ 17287 w 35289"/>
                <a:gd name="connsiteY8" fmla="*/ 2960 h 19299"/>
                <a:gd name="connsiteX9" fmla="*/ 28024 w 35289"/>
                <a:gd name="connsiteY9" fmla="*/ 9904 h 19299"/>
                <a:gd name="connsiteX10" fmla="*/ 34968 w 35289"/>
                <a:gd name="connsiteY10" fmla="*/ 19291 h 19299"/>
                <a:gd name="connsiteX11" fmla="*/ 26288 w 35289"/>
                <a:gd name="connsiteY11" fmla="*/ 12090 h 19299"/>
                <a:gd name="connsiteX12" fmla="*/ 15872 w 35289"/>
                <a:gd name="connsiteY12" fmla="*/ 6368 h 19299"/>
                <a:gd name="connsiteX13" fmla="*/ 9443 w 35289"/>
                <a:gd name="connsiteY13" fmla="*/ 4310 h 19299"/>
                <a:gd name="connsiteX14" fmla="*/ 4299 w 35289"/>
                <a:gd name="connsiteY14" fmla="*/ 4824 h 19299"/>
                <a:gd name="connsiteX15" fmla="*/ 4299 w 35289"/>
                <a:gd name="connsiteY15" fmla="*/ 6110 h 19299"/>
                <a:gd name="connsiteX16" fmla="*/ 6871 w 35289"/>
                <a:gd name="connsiteY16" fmla="*/ 8104 h 19299"/>
                <a:gd name="connsiteX17" fmla="*/ 13301 w 35289"/>
                <a:gd name="connsiteY17" fmla="*/ 11511 h 19299"/>
                <a:gd name="connsiteX18" fmla="*/ 24552 w 35289"/>
                <a:gd name="connsiteY18" fmla="*/ 15755 h 19299"/>
                <a:gd name="connsiteX19" fmla="*/ 35290 w 35289"/>
                <a:gd name="connsiteY19" fmla="*/ 18455 h 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289" h="19299">
                  <a:moveTo>
                    <a:pt x="35290" y="18455"/>
                  </a:moveTo>
                  <a:cubicBezTo>
                    <a:pt x="31503" y="19478"/>
                    <a:pt x="27504" y="19478"/>
                    <a:pt x="23717" y="18455"/>
                  </a:cubicBezTo>
                  <a:cubicBezTo>
                    <a:pt x="19537" y="17742"/>
                    <a:pt x="15461" y="16533"/>
                    <a:pt x="11565" y="14855"/>
                  </a:cubicBezTo>
                  <a:cubicBezTo>
                    <a:pt x="9224" y="13852"/>
                    <a:pt x="6968" y="12675"/>
                    <a:pt x="4814" y="11318"/>
                  </a:cubicBezTo>
                  <a:cubicBezTo>
                    <a:pt x="3515" y="10618"/>
                    <a:pt x="2345" y="9705"/>
                    <a:pt x="1342" y="8618"/>
                  </a:cubicBezTo>
                  <a:cubicBezTo>
                    <a:pt x="-202" y="6991"/>
                    <a:pt x="-439" y="4529"/>
                    <a:pt x="763" y="2638"/>
                  </a:cubicBezTo>
                  <a:cubicBezTo>
                    <a:pt x="1920" y="1050"/>
                    <a:pt x="3746" y="80"/>
                    <a:pt x="5714" y="2"/>
                  </a:cubicBezTo>
                  <a:cubicBezTo>
                    <a:pt x="7173" y="-23"/>
                    <a:pt x="8626" y="169"/>
                    <a:pt x="10022" y="581"/>
                  </a:cubicBezTo>
                  <a:cubicBezTo>
                    <a:pt x="12516" y="1140"/>
                    <a:pt x="14947" y="1938"/>
                    <a:pt x="17287" y="2960"/>
                  </a:cubicBezTo>
                  <a:cubicBezTo>
                    <a:pt x="21203" y="4702"/>
                    <a:pt x="24829" y="7049"/>
                    <a:pt x="28024" y="9904"/>
                  </a:cubicBezTo>
                  <a:cubicBezTo>
                    <a:pt x="33490" y="14855"/>
                    <a:pt x="35354" y="19098"/>
                    <a:pt x="34968" y="19291"/>
                  </a:cubicBezTo>
                  <a:cubicBezTo>
                    <a:pt x="34583" y="19484"/>
                    <a:pt x="31818" y="16141"/>
                    <a:pt x="26288" y="12090"/>
                  </a:cubicBezTo>
                  <a:cubicBezTo>
                    <a:pt x="23080" y="9743"/>
                    <a:pt x="19576" y="7821"/>
                    <a:pt x="15872" y="6368"/>
                  </a:cubicBezTo>
                  <a:cubicBezTo>
                    <a:pt x="13789" y="5506"/>
                    <a:pt x="11642" y="4818"/>
                    <a:pt x="9443" y="4310"/>
                  </a:cubicBezTo>
                  <a:cubicBezTo>
                    <a:pt x="7000" y="3732"/>
                    <a:pt x="4942" y="3732"/>
                    <a:pt x="4299" y="4824"/>
                  </a:cubicBezTo>
                  <a:cubicBezTo>
                    <a:pt x="3656" y="5918"/>
                    <a:pt x="4299" y="5403"/>
                    <a:pt x="4299" y="6110"/>
                  </a:cubicBezTo>
                  <a:cubicBezTo>
                    <a:pt x="5071" y="6876"/>
                    <a:pt x="5932" y="7551"/>
                    <a:pt x="6871" y="8104"/>
                  </a:cubicBezTo>
                  <a:cubicBezTo>
                    <a:pt x="8948" y="9357"/>
                    <a:pt x="11095" y="10495"/>
                    <a:pt x="13301" y="11511"/>
                  </a:cubicBezTo>
                  <a:cubicBezTo>
                    <a:pt x="16908" y="13273"/>
                    <a:pt x="20675" y="14694"/>
                    <a:pt x="24552" y="15755"/>
                  </a:cubicBezTo>
                  <a:cubicBezTo>
                    <a:pt x="28198" y="16372"/>
                    <a:pt x="31786" y="17272"/>
                    <a:pt x="35290" y="1845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:a16="http://schemas.microsoft.com/office/drawing/2014/main" id="{A224CB19-A443-E675-ACD7-FE04AD6FE417}"/>
                </a:ext>
              </a:extLst>
            </p:cNvPr>
            <p:cNvSpPr/>
            <p:nvPr/>
          </p:nvSpPr>
          <p:spPr>
            <a:xfrm>
              <a:off x="6927844" y="3914465"/>
              <a:ext cx="12753" cy="25962"/>
            </a:xfrm>
            <a:custGeom>
              <a:avLst/>
              <a:gdLst>
                <a:gd name="connsiteX0" fmla="*/ 3219 w 18191"/>
                <a:gd name="connsiteY0" fmla="*/ 37035 h 37034"/>
                <a:gd name="connsiteX1" fmla="*/ 68 w 18191"/>
                <a:gd name="connsiteY1" fmla="*/ 25847 h 37034"/>
                <a:gd name="connsiteX2" fmla="*/ 1547 w 18191"/>
                <a:gd name="connsiteY2" fmla="*/ 12988 h 37034"/>
                <a:gd name="connsiteX3" fmla="*/ 4440 w 18191"/>
                <a:gd name="connsiteY3" fmla="*/ 5915 h 37034"/>
                <a:gd name="connsiteX4" fmla="*/ 11770 w 18191"/>
                <a:gd name="connsiteY4" fmla="*/ 0 h 37034"/>
                <a:gd name="connsiteX5" fmla="*/ 16657 w 18191"/>
                <a:gd name="connsiteY5" fmla="*/ 3215 h 37034"/>
                <a:gd name="connsiteX6" fmla="*/ 17878 w 18191"/>
                <a:gd name="connsiteY6" fmla="*/ 7458 h 37034"/>
                <a:gd name="connsiteX7" fmla="*/ 17878 w 18191"/>
                <a:gd name="connsiteY7" fmla="*/ 15238 h 37034"/>
                <a:gd name="connsiteX8" fmla="*/ 13056 w 18191"/>
                <a:gd name="connsiteY8" fmla="*/ 27261 h 37034"/>
                <a:gd name="connsiteX9" fmla="*/ 3733 w 18191"/>
                <a:gd name="connsiteY9" fmla="*/ 34334 h 37034"/>
                <a:gd name="connsiteX10" fmla="*/ 10741 w 18191"/>
                <a:gd name="connsiteY10" fmla="*/ 25783 h 37034"/>
                <a:gd name="connsiteX11" fmla="*/ 14278 w 18191"/>
                <a:gd name="connsiteY11" fmla="*/ 14852 h 37034"/>
                <a:gd name="connsiteX12" fmla="*/ 14278 w 18191"/>
                <a:gd name="connsiteY12" fmla="*/ 8101 h 37034"/>
                <a:gd name="connsiteX13" fmla="*/ 12027 w 18191"/>
                <a:gd name="connsiteY13" fmla="*/ 3922 h 37034"/>
                <a:gd name="connsiteX14" fmla="*/ 8041 w 18191"/>
                <a:gd name="connsiteY14" fmla="*/ 7780 h 37034"/>
                <a:gd name="connsiteX15" fmla="*/ 5212 w 18191"/>
                <a:gd name="connsiteY15" fmla="*/ 14209 h 37034"/>
                <a:gd name="connsiteX16" fmla="*/ 3026 w 18191"/>
                <a:gd name="connsiteY16" fmla="*/ 25783 h 37034"/>
                <a:gd name="connsiteX17" fmla="*/ 3219 w 18191"/>
                <a:gd name="connsiteY17" fmla="*/ 37035 h 3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191" h="37034">
                  <a:moveTo>
                    <a:pt x="3219" y="37035"/>
                  </a:moveTo>
                  <a:cubicBezTo>
                    <a:pt x="981" y="33749"/>
                    <a:pt x="-125" y="29820"/>
                    <a:pt x="68" y="25847"/>
                  </a:cubicBezTo>
                  <a:cubicBezTo>
                    <a:pt x="-195" y="21507"/>
                    <a:pt x="306" y="17154"/>
                    <a:pt x="1547" y="12988"/>
                  </a:cubicBezTo>
                  <a:cubicBezTo>
                    <a:pt x="2274" y="10538"/>
                    <a:pt x="3244" y="8172"/>
                    <a:pt x="4440" y="5915"/>
                  </a:cubicBezTo>
                  <a:cubicBezTo>
                    <a:pt x="5668" y="2790"/>
                    <a:pt x="8452" y="540"/>
                    <a:pt x="11770" y="0"/>
                  </a:cubicBezTo>
                  <a:cubicBezTo>
                    <a:pt x="13892" y="6"/>
                    <a:pt x="15814" y="1267"/>
                    <a:pt x="16657" y="3215"/>
                  </a:cubicBezTo>
                  <a:cubicBezTo>
                    <a:pt x="17274" y="4558"/>
                    <a:pt x="17685" y="5992"/>
                    <a:pt x="17878" y="7458"/>
                  </a:cubicBezTo>
                  <a:cubicBezTo>
                    <a:pt x="18296" y="10037"/>
                    <a:pt x="18296" y="12660"/>
                    <a:pt x="17878" y="15238"/>
                  </a:cubicBezTo>
                  <a:cubicBezTo>
                    <a:pt x="17325" y="19591"/>
                    <a:pt x="15660" y="23732"/>
                    <a:pt x="13056" y="27261"/>
                  </a:cubicBezTo>
                  <a:cubicBezTo>
                    <a:pt x="8555" y="33305"/>
                    <a:pt x="3862" y="34720"/>
                    <a:pt x="3733" y="34334"/>
                  </a:cubicBezTo>
                  <a:cubicBezTo>
                    <a:pt x="3604" y="33948"/>
                    <a:pt x="7269" y="31569"/>
                    <a:pt x="10741" y="25783"/>
                  </a:cubicBezTo>
                  <a:cubicBezTo>
                    <a:pt x="12696" y="22439"/>
                    <a:pt x="13905" y="18710"/>
                    <a:pt x="14278" y="14852"/>
                  </a:cubicBezTo>
                  <a:cubicBezTo>
                    <a:pt x="14631" y="12615"/>
                    <a:pt x="14631" y="10339"/>
                    <a:pt x="14278" y="8101"/>
                  </a:cubicBezTo>
                  <a:cubicBezTo>
                    <a:pt x="13892" y="5658"/>
                    <a:pt x="12992" y="3665"/>
                    <a:pt x="12027" y="3922"/>
                  </a:cubicBezTo>
                  <a:cubicBezTo>
                    <a:pt x="11063" y="4179"/>
                    <a:pt x="8941" y="5787"/>
                    <a:pt x="8041" y="7780"/>
                  </a:cubicBezTo>
                  <a:cubicBezTo>
                    <a:pt x="6864" y="9812"/>
                    <a:pt x="5919" y="11972"/>
                    <a:pt x="5212" y="14209"/>
                  </a:cubicBezTo>
                  <a:cubicBezTo>
                    <a:pt x="3939" y="17945"/>
                    <a:pt x="3206" y="21841"/>
                    <a:pt x="3026" y="25783"/>
                  </a:cubicBezTo>
                  <a:cubicBezTo>
                    <a:pt x="2576" y="32341"/>
                    <a:pt x="3797" y="36842"/>
                    <a:pt x="3219" y="3703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BA160CAE-8687-994F-F3F2-0F9A63B3525F}"/>
                </a:ext>
              </a:extLst>
            </p:cNvPr>
            <p:cNvSpPr/>
            <p:nvPr/>
          </p:nvSpPr>
          <p:spPr>
            <a:xfrm>
              <a:off x="6999874" y="2529394"/>
              <a:ext cx="191744" cy="384073"/>
            </a:xfrm>
            <a:custGeom>
              <a:avLst/>
              <a:gdLst>
                <a:gd name="connsiteX0" fmla="*/ 198867 w 273515"/>
                <a:gd name="connsiteY0" fmla="*/ 44943 h 547866"/>
                <a:gd name="connsiteX1" fmla="*/ 163248 w 273515"/>
                <a:gd name="connsiteY1" fmla="*/ 287146 h 547866"/>
                <a:gd name="connsiteX2" fmla="*/ 0 w 273515"/>
                <a:gd name="connsiteY2" fmla="*/ 443642 h 547866"/>
                <a:gd name="connsiteX3" fmla="*/ 60502 w 273515"/>
                <a:gd name="connsiteY3" fmla="*/ 547866 h 547866"/>
                <a:gd name="connsiteX4" fmla="*/ 245739 w 273515"/>
                <a:gd name="connsiteY4" fmla="*/ 374974 h 547866"/>
                <a:gd name="connsiteX5" fmla="*/ 273515 w 273515"/>
                <a:gd name="connsiteY5" fmla="*/ 332089 h 547866"/>
                <a:gd name="connsiteX6" fmla="*/ 273515 w 273515"/>
                <a:gd name="connsiteY6" fmla="*/ 81527 h 547866"/>
                <a:gd name="connsiteX7" fmla="*/ 272294 w 273515"/>
                <a:gd name="connsiteY7" fmla="*/ 0 h 54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515" h="547866">
                  <a:moveTo>
                    <a:pt x="198867" y="44943"/>
                  </a:moveTo>
                  <a:lnTo>
                    <a:pt x="163248" y="287146"/>
                  </a:lnTo>
                  <a:lnTo>
                    <a:pt x="0" y="443642"/>
                  </a:lnTo>
                  <a:lnTo>
                    <a:pt x="60502" y="547866"/>
                  </a:lnTo>
                  <a:lnTo>
                    <a:pt x="245739" y="374974"/>
                  </a:lnTo>
                  <a:cubicBezTo>
                    <a:pt x="259704" y="364346"/>
                    <a:pt x="269529" y="349179"/>
                    <a:pt x="273515" y="332089"/>
                  </a:cubicBezTo>
                  <a:lnTo>
                    <a:pt x="273515" y="81527"/>
                  </a:lnTo>
                  <a:lnTo>
                    <a:pt x="272294" y="0"/>
                  </a:ln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E3ED24D3-B24D-1C3E-0255-23D19CEDBCA6}"/>
                </a:ext>
              </a:extLst>
            </p:cNvPr>
            <p:cNvSpPr/>
            <p:nvPr/>
          </p:nvSpPr>
          <p:spPr>
            <a:xfrm>
              <a:off x="6444656" y="3227090"/>
              <a:ext cx="417563" cy="670382"/>
            </a:xfrm>
            <a:custGeom>
              <a:avLst/>
              <a:gdLst>
                <a:gd name="connsiteX0" fmla="*/ 337361 w 595638"/>
                <a:gd name="connsiteY0" fmla="*/ 0 h 956274"/>
                <a:gd name="connsiteX1" fmla="*/ 245032 w 595638"/>
                <a:gd name="connsiteY1" fmla="*/ 464860 h 956274"/>
                <a:gd name="connsiteX2" fmla="*/ 0 w 595638"/>
                <a:gd name="connsiteY2" fmla="*/ 863495 h 956274"/>
                <a:gd name="connsiteX3" fmla="*/ 127370 w 595638"/>
                <a:gd name="connsiteY3" fmla="*/ 956275 h 956274"/>
                <a:gd name="connsiteX4" fmla="*/ 430140 w 595638"/>
                <a:gd name="connsiteY4" fmla="*/ 561690 h 956274"/>
                <a:gd name="connsiteX5" fmla="*/ 595638 w 595638"/>
                <a:gd name="connsiteY5" fmla="*/ 60181 h 95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638" h="956274">
                  <a:moveTo>
                    <a:pt x="337361" y="0"/>
                  </a:moveTo>
                  <a:cubicBezTo>
                    <a:pt x="332603" y="9837"/>
                    <a:pt x="245032" y="464860"/>
                    <a:pt x="245032" y="464860"/>
                  </a:cubicBezTo>
                  <a:lnTo>
                    <a:pt x="0" y="863495"/>
                  </a:lnTo>
                  <a:lnTo>
                    <a:pt x="127370" y="956275"/>
                  </a:lnTo>
                  <a:lnTo>
                    <a:pt x="430140" y="561690"/>
                  </a:lnTo>
                  <a:lnTo>
                    <a:pt x="595638" y="60181"/>
                  </a:ln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34133114-F80B-B5A3-8917-44763124E952}"/>
                </a:ext>
              </a:extLst>
            </p:cNvPr>
            <p:cNvSpPr/>
            <p:nvPr/>
          </p:nvSpPr>
          <p:spPr>
            <a:xfrm>
              <a:off x="6791453" y="3250123"/>
              <a:ext cx="257747" cy="693685"/>
            </a:xfrm>
            <a:custGeom>
              <a:avLst/>
              <a:gdLst>
                <a:gd name="connsiteX0" fmla="*/ 175399 w 367666"/>
                <a:gd name="connsiteY0" fmla="*/ 14467 h 989515"/>
                <a:gd name="connsiteX1" fmla="*/ 367644 w 367666"/>
                <a:gd name="connsiteY1" fmla="*/ 438820 h 989515"/>
                <a:gd name="connsiteX2" fmla="*/ 223943 w 367666"/>
                <a:gd name="connsiteY2" fmla="*/ 989516 h 989515"/>
                <a:gd name="connsiteX3" fmla="*/ 79984 w 367666"/>
                <a:gd name="connsiteY3" fmla="*/ 963026 h 989515"/>
                <a:gd name="connsiteX4" fmla="*/ 169163 w 367666"/>
                <a:gd name="connsiteY4" fmla="*/ 453608 h 989515"/>
                <a:gd name="connsiteX5" fmla="*/ 0 w 367666"/>
                <a:gd name="connsiteY5" fmla="*/ 216099 h 989515"/>
                <a:gd name="connsiteX6" fmla="*/ 55230 w 367666"/>
                <a:gd name="connsiteY6" fmla="*/ 0 h 98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7666" h="989515">
                  <a:moveTo>
                    <a:pt x="175399" y="14467"/>
                  </a:moveTo>
                  <a:cubicBezTo>
                    <a:pt x="182536" y="19225"/>
                    <a:pt x="370024" y="410401"/>
                    <a:pt x="367644" y="438820"/>
                  </a:cubicBezTo>
                  <a:cubicBezTo>
                    <a:pt x="365266" y="467239"/>
                    <a:pt x="223943" y="989516"/>
                    <a:pt x="223943" y="989516"/>
                  </a:cubicBezTo>
                  <a:lnTo>
                    <a:pt x="79984" y="963026"/>
                  </a:lnTo>
                  <a:lnTo>
                    <a:pt x="169163" y="453608"/>
                  </a:lnTo>
                  <a:lnTo>
                    <a:pt x="0" y="216099"/>
                  </a:lnTo>
                  <a:lnTo>
                    <a:pt x="55230" y="0"/>
                  </a:ln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7" name="Полилиния: фигура 56">
              <a:extLst>
                <a:ext uri="{FF2B5EF4-FFF2-40B4-BE49-F238E27FC236}">
                  <a16:creationId xmlns:a16="http://schemas.microsoft.com/office/drawing/2014/main" id="{28B6169B-88E5-018A-C2CB-18B64B28A732}"/>
                </a:ext>
              </a:extLst>
            </p:cNvPr>
            <p:cNvSpPr/>
            <p:nvPr/>
          </p:nvSpPr>
          <p:spPr>
            <a:xfrm>
              <a:off x="6974768" y="2779869"/>
              <a:ext cx="139458" cy="164339"/>
            </a:xfrm>
            <a:custGeom>
              <a:avLst/>
              <a:gdLst>
                <a:gd name="connsiteX0" fmla="*/ 110268 w 198931"/>
                <a:gd name="connsiteY0" fmla="*/ 0 h 234423"/>
                <a:gd name="connsiteX1" fmla="*/ 17360 w 198931"/>
                <a:gd name="connsiteY1" fmla="*/ 77155 h 234423"/>
                <a:gd name="connsiteX2" fmla="*/ 0 w 198931"/>
                <a:gd name="connsiteY2" fmla="*/ 79920 h 234423"/>
                <a:gd name="connsiteX3" fmla="*/ 69954 w 198931"/>
                <a:gd name="connsiteY3" fmla="*/ 234423 h 234423"/>
                <a:gd name="connsiteX4" fmla="*/ 198932 w 198931"/>
                <a:gd name="connsiteY4" fmla="*/ 130328 h 234423"/>
                <a:gd name="connsiteX5" fmla="*/ 110268 w 198931"/>
                <a:gd name="connsiteY5" fmla="*/ 0 h 23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931" h="234423">
                  <a:moveTo>
                    <a:pt x="110268" y="0"/>
                  </a:moveTo>
                  <a:lnTo>
                    <a:pt x="17360" y="77155"/>
                  </a:lnTo>
                  <a:lnTo>
                    <a:pt x="0" y="79920"/>
                  </a:lnTo>
                  <a:lnTo>
                    <a:pt x="69954" y="234423"/>
                  </a:lnTo>
                  <a:lnTo>
                    <a:pt x="198932" y="130328"/>
                  </a:lnTo>
                  <a:lnTo>
                    <a:pt x="110268" y="0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A76C5521-733E-7075-9E4C-EF9D2390F4F0}"/>
                </a:ext>
              </a:extLst>
            </p:cNvPr>
            <p:cNvSpPr/>
            <p:nvPr/>
          </p:nvSpPr>
          <p:spPr>
            <a:xfrm>
              <a:off x="6678138" y="2829044"/>
              <a:ext cx="353964" cy="490354"/>
            </a:xfrm>
            <a:custGeom>
              <a:avLst/>
              <a:gdLst>
                <a:gd name="connsiteX0" fmla="*/ 260785 w 504916"/>
                <a:gd name="connsiteY0" fmla="*/ 0 h 699472"/>
                <a:gd name="connsiteX1" fmla="*/ 164341 w 504916"/>
                <a:gd name="connsiteY1" fmla="*/ 35363 h 699472"/>
                <a:gd name="connsiteX2" fmla="*/ 113482 w 504916"/>
                <a:gd name="connsiteY2" fmla="*/ 142480 h 699472"/>
                <a:gd name="connsiteX3" fmla="*/ 55616 w 504916"/>
                <a:gd name="connsiteY3" fmla="*/ 387898 h 699472"/>
                <a:gd name="connsiteX4" fmla="*/ 0 w 504916"/>
                <a:gd name="connsiteY4" fmla="*/ 586637 h 699472"/>
                <a:gd name="connsiteX5" fmla="*/ 389055 w 504916"/>
                <a:gd name="connsiteY5" fmla="*/ 699155 h 699472"/>
                <a:gd name="connsiteX6" fmla="*/ 407058 w 504916"/>
                <a:gd name="connsiteY6" fmla="*/ 528642 h 699472"/>
                <a:gd name="connsiteX7" fmla="*/ 504916 w 504916"/>
                <a:gd name="connsiteY7" fmla="*/ 154760 h 699472"/>
                <a:gd name="connsiteX8" fmla="*/ 430012 w 504916"/>
                <a:gd name="connsiteY8" fmla="*/ 11123 h 699472"/>
                <a:gd name="connsiteX9" fmla="*/ 404679 w 504916"/>
                <a:gd name="connsiteY9" fmla="*/ 7716 h 69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916" h="699472">
                  <a:moveTo>
                    <a:pt x="260785" y="0"/>
                  </a:moveTo>
                  <a:lnTo>
                    <a:pt x="164341" y="35363"/>
                  </a:lnTo>
                  <a:lnTo>
                    <a:pt x="113482" y="142480"/>
                  </a:lnTo>
                  <a:cubicBezTo>
                    <a:pt x="111103" y="164598"/>
                    <a:pt x="55616" y="387898"/>
                    <a:pt x="55616" y="387898"/>
                  </a:cubicBezTo>
                  <a:lnTo>
                    <a:pt x="0" y="586637"/>
                  </a:lnTo>
                  <a:cubicBezTo>
                    <a:pt x="106474" y="635309"/>
                    <a:pt x="247668" y="704748"/>
                    <a:pt x="389055" y="699155"/>
                  </a:cubicBezTo>
                  <a:lnTo>
                    <a:pt x="407058" y="528642"/>
                  </a:lnTo>
                  <a:lnTo>
                    <a:pt x="504916" y="154760"/>
                  </a:lnTo>
                  <a:lnTo>
                    <a:pt x="430012" y="11123"/>
                  </a:lnTo>
                  <a:lnTo>
                    <a:pt x="404679" y="7716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2CA65FC0-8485-D888-EC6B-5049F8A4AFDB}"/>
                </a:ext>
              </a:extLst>
            </p:cNvPr>
            <p:cNvSpPr/>
            <p:nvPr/>
          </p:nvSpPr>
          <p:spPr>
            <a:xfrm>
              <a:off x="6862129" y="2597931"/>
              <a:ext cx="166663" cy="283638"/>
            </a:xfrm>
            <a:custGeom>
              <a:avLst/>
              <a:gdLst>
                <a:gd name="connsiteX0" fmla="*/ 139908 w 237738"/>
                <a:gd name="connsiteY0" fmla="*/ 358865 h 404599"/>
                <a:gd name="connsiteX1" fmla="*/ 144537 w 237738"/>
                <a:gd name="connsiteY1" fmla="*/ 324338 h 404599"/>
                <a:gd name="connsiteX2" fmla="*/ 217771 w 237738"/>
                <a:gd name="connsiteY2" fmla="*/ 267436 h 404599"/>
                <a:gd name="connsiteX3" fmla="*/ 237059 w 237738"/>
                <a:gd name="connsiteY3" fmla="*/ 124763 h 404599"/>
                <a:gd name="connsiteX4" fmla="*/ 146595 w 237738"/>
                <a:gd name="connsiteY4" fmla="*/ 2022 h 404599"/>
                <a:gd name="connsiteX5" fmla="*/ 140873 w 237738"/>
                <a:gd name="connsiteY5" fmla="*/ 929 h 404599"/>
                <a:gd name="connsiteX6" fmla="*/ 29962 w 237738"/>
                <a:gd name="connsiteY6" fmla="*/ 103481 h 404599"/>
                <a:gd name="connsiteX7" fmla="*/ 0 w 237738"/>
                <a:gd name="connsiteY7" fmla="*/ 331925 h 404599"/>
                <a:gd name="connsiteX8" fmla="*/ 91493 w 237738"/>
                <a:gd name="connsiteY8" fmla="*/ 400143 h 404599"/>
                <a:gd name="connsiteX9" fmla="*/ 139908 w 237738"/>
                <a:gd name="connsiteY9" fmla="*/ 358865 h 40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738" h="404599">
                  <a:moveTo>
                    <a:pt x="139908" y="358865"/>
                  </a:moveTo>
                  <a:cubicBezTo>
                    <a:pt x="142223" y="340991"/>
                    <a:pt x="144216" y="326138"/>
                    <a:pt x="144537" y="324338"/>
                  </a:cubicBezTo>
                  <a:cubicBezTo>
                    <a:pt x="144537" y="324338"/>
                    <a:pt x="205619" y="326588"/>
                    <a:pt x="217771" y="267436"/>
                  </a:cubicBezTo>
                  <a:cubicBezTo>
                    <a:pt x="223686" y="238824"/>
                    <a:pt x="231016" y="179029"/>
                    <a:pt x="237059" y="124763"/>
                  </a:cubicBezTo>
                  <a:cubicBezTo>
                    <a:pt x="243450" y="66537"/>
                    <a:pt x="204101" y="13152"/>
                    <a:pt x="146595" y="2022"/>
                  </a:cubicBezTo>
                  <a:lnTo>
                    <a:pt x="140873" y="929"/>
                  </a:lnTo>
                  <a:cubicBezTo>
                    <a:pt x="78505" y="-7365"/>
                    <a:pt x="36584" y="40921"/>
                    <a:pt x="29962" y="103481"/>
                  </a:cubicBezTo>
                  <a:lnTo>
                    <a:pt x="0" y="331925"/>
                  </a:lnTo>
                  <a:cubicBezTo>
                    <a:pt x="0" y="331925"/>
                    <a:pt x="57866" y="383362"/>
                    <a:pt x="91493" y="400143"/>
                  </a:cubicBezTo>
                  <a:cubicBezTo>
                    <a:pt x="135022" y="421554"/>
                    <a:pt x="139908" y="358865"/>
                    <a:pt x="139908" y="358865"/>
                  </a:cubicBez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10A0913E-02A5-9E8F-79E8-5EAA3456058E}"/>
                </a:ext>
              </a:extLst>
            </p:cNvPr>
            <p:cNvSpPr/>
            <p:nvPr/>
          </p:nvSpPr>
          <p:spPr>
            <a:xfrm>
              <a:off x="6912296" y="2798845"/>
              <a:ext cx="51204" cy="36645"/>
            </a:xfrm>
            <a:custGeom>
              <a:avLst/>
              <a:gdLst>
                <a:gd name="connsiteX0" fmla="*/ 73040 w 73040"/>
                <a:gd name="connsiteY0" fmla="*/ 36906 h 52272"/>
                <a:gd name="connsiteX1" fmla="*/ 0 w 73040"/>
                <a:gd name="connsiteY1" fmla="*/ 0 h 52272"/>
                <a:gd name="connsiteX2" fmla="*/ 70211 w 73040"/>
                <a:gd name="connsiteY2" fmla="*/ 52273 h 5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040" h="52272">
                  <a:moveTo>
                    <a:pt x="73040" y="36906"/>
                  </a:moveTo>
                  <a:cubicBezTo>
                    <a:pt x="45579" y="32103"/>
                    <a:pt x="20157" y="19263"/>
                    <a:pt x="0" y="0"/>
                  </a:cubicBezTo>
                  <a:cubicBezTo>
                    <a:pt x="0" y="0"/>
                    <a:pt x="10030" y="46164"/>
                    <a:pt x="70211" y="52273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1" name="Полилиния: фигура 60">
              <a:extLst>
                <a:ext uri="{FF2B5EF4-FFF2-40B4-BE49-F238E27FC236}">
                  <a16:creationId xmlns:a16="http://schemas.microsoft.com/office/drawing/2014/main" id="{5FFC7FB3-071A-342C-CB23-4EAADE3ED2B4}"/>
                </a:ext>
              </a:extLst>
            </p:cNvPr>
            <p:cNvSpPr/>
            <p:nvPr/>
          </p:nvSpPr>
          <p:spPr>
            <a:xfrm>
              <a:off x="6989217" y="2700494"/>
              <a:ext cx="28975" cy="6382"/>
            </a:xfrm>
            <a:custGeom>
              <a:avLst/>
              <a:gdLst>
                <a:gd name="connsiteX0" fmla="*/ 41177 w 41332"/>
                <a:gd name="connsiteY0" fmla="*/ 6300 h 9104"/>
                <a:gd name="connsiteX1" fmla="*/ 20796 w 41332"/>
                <a:gd name="connsiteY1" fmla="*/ 4628 h 9104"/>
                <a:gd name="connsiteX2" fmla="*/ 349 w 41332"/>
                <a:gd name="connsiteY2" fmla="*/ 9000 h 9104"/>
                <a:gd name="connsiteX3" fmla="*/ 4529 w 41332"/>
                <a:gd name="connsiteY3" fmla="*/ 4757 h 9104"/>
                <a:gd name="connsiteX4" fmla="*/ 20796 w 41332"/>
                <a:gd name="connsiteY4" fmla="*/ 127 h 9104"/>
                <a:gd name="connsiteX5" fmla="*/ 37062 w 41332"/>
                <a:gd name="connsiteY5" fmla="*/ 2635 h 9104"/>
                <a:gd name="connsiteX6" fmla="*/ 41177 w 41332"/>
                <a:gd name="connsiteY6" fmla="*/ 6300 h 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32" h="9104">
                  <a:moveTo>
                    <a:pt x="41177" y="6300"/>
                  </a:moveTo>
                  <a:cubicBezTo>
                    <a:pt x="39956" y="7329"/>
                    <a:pt x="31919" y="3857"/>
                    <a:pt x="20796" y="4628"/>
                  </a:cubicBezTo>
                  <a:cubicBezTo>
                    <a:pt x="9672" y="5400"/>
                    <a:pt x="1507" y="9836"/>
                    <a:pt x="349" y="9000"/>
                  </a:cubicBezTo>
                  <a:cubicBezTo>
                    <a:pt x="-808" y="8164"/>
                    <a:pt x="992" y="6814"/>
                    <a:pt x="4529" y="4757"/>
                  </a:cubicBezTo>
                  <a:cubicBezTo>
                    <a:pt x="9531" y="2005"/>
                    <a:pt x="15092" y="423"/>
                    <a:pt x="20796" y="127"/>
                  </a:cubicBezTo>
                  <a:cubicBezTo>
                    <a:pt x="26338" y="-348"/>
                    <a:pt x="31919" y="513"/>
                    <a:pt x="37062" y="2635"/>
                  </a:cubicBezTo>
                  <a:cubicBezTo>
                    <a:pt x="40470" y="4242"/>
                    <a:pt x="41820" y="5850"/>
                    <a:pt x="41177" y="630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2" name="Полилиния: фигура 61">
              <a:extLst>
                <a:ext uri="{FF2B5EF4-FFF2-40B4-BE49-F238E27FC236}">
                  <a16:creationId xmlns:a16="http://schemas.microsoft.com/office/drawing/2014/main" id="{4C4BB8D0-EE1D-0739-3B1B-22468A75B52B}"/>
                </a:ext>
              </a:extLst>
            </p:cNvPr>
            <p:cNvSpPr/>
            <p:nvPr/>
          </p:nvSpPr>
          <p:spPr>
            <a:xfrm>
              <a:off x="6926240" y="2687138"/>
              <a:ext cx="26737" cy="12285"/>
            </a:xfrm>
            <a:custGeom>
              <a:avLst/>
              <a:gdLst>
                <a:gd name="connsiteX0" fmla="*/ 37783 w 38140"/>
                <a:gd name="connsiteY0" fmla="*/ 17508 h 17524"/>
                <a:gd name="connsiteX1" fmla="*/ 20294 w 38140"/>
                <a:gd name="connsiteY1" fmla="*/ 7092 h 17524"/>
                <a:gd name="connsiteX2" fmla="*/ 170 w 38140"/>
                <a:gd name="connsiteY2" fmla="*/ 1884 h 17524"/>
                <a:gd name="connsiteX3" fmla="*/ 5699 w 38140"/>
                <a:gd name="connsiteY3" fmla="*/ 20 h 17524"/>
                <a:gd name="connsiteX4" fmla="*/ 22288 w 38140"/>
                <a:gd name="connsiteY4" fmla="*/ 3106 h 17524"/>
                <a:gd name="connsiteX5" fmla="*/ 35725 w 38140"/>
                <a:gd name="connsiteY5" fmla="*/ 12493 h 17524"/>
                <a:gd name="connsiteX6" fmla="*/ 37783 w 38140"/>
                <a:gd name="connsiteY6" fmla="*/ 17508 h 1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40" h="17524">
                  <a:moveTo>
                    <a:pt x="37783" y="17508"/>
                  </a:moveTo>
                  <a:cubicBezTo>
                    <a:pt x="36240" y="17894"/>
                    <a:pt x="30582" y="11079"/>
                    <a:pt x="20294" y="7092"/>
                  </a:cubicBezTo>
                  <a:cubicBezTo>
                    <a:pt x="10007" y="3106"/>
                    <a:pt x="1006" y="3235"/>
                    <a:pt x="170" y="1884"/>
                  </a:cubicBezTo>
                  <a:cubicBezTo>
                    <a:pt x="-666" y="534"/>
                    <a:pt x="1649" y="277"/>
                    <a:pt x="5699" y="20"/>
                  </a:cubicBezTo>
                  <a:cubicBezTo>
                    <a:pt x="11389" y="-160"/>
                    <a:pt x="17047" y="888"/>
                    <a:pt x="22288" y="3106"/>
                  </a:cubicBezTo>
                  <a:cubicBezTo>
                    <a:pt x="27431" y="5157"/>
                    <a:pt x="32028" y="8372"/>
                    <a:pt x="35725" y="12493"/>
                  </a:cubicBezTo>
                  <a:cubicBezTo>
                    <a:pt x="38169" y="15451"/>
                    <a:pt x="38554" y="17380"/>
                    <a:pt x="37783" y="17508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9E01BD9A-F149-5691-5DDF-763CE52BB073}"/>
                </a:ext>
              </a:extLst>
            </p:cNvPr>
            <p:cNvSpPr/>
            <p:nvPr/>
          </p:nvSpPr>
          <p:spPr>
            <a:xfrm>
              <a:off x="6939527" y="2705052"/>
              <a:ext cx="9316" cy="8958"/>
            </a:xfrm>
            <a:custGeom>
              <a:avLst/>
              <a:gdLst>
                <a:gd name="connsiteX0" fmla="*/ 13235 w 13289"/>
                <a:gd name="connsiteY0" fmla="*/ 7322 h 12778"/>
                <a:gd name="connsiteX1" fmla="*/ 5906 w 13289"/>
                <a:gd name="connsiteY1" fmla="*/ 12703 h 12778"/>
                <a:gd name="connsiteX2" fmla="*/ 5648 w 13289"/>
                <a:gd name="connsiteY2" fmla="*/ 12658 h 12778"/>
                <a:gd name="connsiteX3" fmla="*/ 48 w 13289"/>
                <a:gd name="connsiteY3" fmla="*/ 5496 h 12778"/>
                <a:gd name="connsiteX4" fmla="*/ 55 w 13289"/>
                <a:gd name="connsiteY4" fmla="*/ 5457 h 12778"/>
                <a:gd name="connsiteX5" fmla="*/ 7384 w 13289"/>
                <a:gd name="connsiteY5" fmla="*/ 76 h 12778"/>
                <a:gd name="connsiteX6" fmla="*/ 7642 w 13289"/>
                <a:gd name="connsiteY6" fmla="*/ 121 h 12778"/>
                <a:gd name="connsiteX7" fmla="*/ 13242 w 13289"/>
                <a:gd name="connsiteY7" fmla="*/ 7283 h 12778"/>
                <a:gd name="connsiteX8" fmla="*/ 13235 w 13289"/>
                <a:gd name="connsiteY8" fmla="*/ 7322 h 1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89" h="12778">
                  <a:moveTo>
                    <a:pt x="13235" y="7322"/>
                  </a:moveTo>
                  <a:cubicBezTo>
                    <a:pt x="12695" y="10832"/>
                    <a:pt x="9416" y="13243"/>
                    <a:pt x="5906" y="12703"/>
                  </a:cubicBezTo>
                  <a:cubicBezTo>
                    <a:pt x="5822" y="12691"/>
                    <a:pt x="5732" y="12678"/>
                    <a:pt x="5648" y="12658"/>
                  </a:cubicBezTo>
                  <a:cubicBezTo>
                    <a:pt x="2125" y="12228"/>
                    <a:pt x="-383" y="9019"/>
                    <a:pt x="48" y="5496"/>
                  </a:cubicBezTo>
                  <a:cubicBezTo>
                    <a:pt x="55" y="5483"/>
                    <a:pt x="55" y="5470"/>
                    <a:pt x="55" y="5457"/>
                  </a:cubicBezTo>
                  <a:cubicBezTo>
                    <a:pt x="595" y="1947"/>
                    <a:pt x="3874" y="-464"/>
                    <a:pt x="7384" y="76"/>
                  </a:cubicBezTo>
                  <a:cubicBezTo>
                    <a:pt x="7468" y="88"/>
                    <a:pt x="7558" y="101"/>
                    <a:pt x="7642" y="121"/>
                  </a:cubicBezTo>
                  <a:cubicBezTo>
                    <a:pt x="11165" y="551"/>
                    <a:pt x="13672" y="3760"/>
                    <a:pt x="13242" y="7283"/>
                  </a:cubicBezTo>
                  <a:cubicBezTo>
                    <a:pt x="13235" y="7296"/>
                    <a:pt x="13235" y="7309"/>
                    <a:pt x="13235" y="732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:a16="http://schemas.microsoft.com/office/drawing/2014/main" id="{50552C6B-5439-5204-3700-E3CCD2D9CD44}"/>
                </a:ext>
              </a:extLst>
            </p:cNvPr>
            <p:cNvSpPr/>
            <p:nvPr/>
          </p:nvSpPr>
          <p:spPr>
            <a:xfrm>
              <a:off x="7002495" y="2716323"/>
              <a:ext cx="9316" cy="8998"/>
            </a:xfrm>
            <a:custGeom>
              <a:avLst/>
              <a:gdLst>
                <a:gd name="connsiteX0" fmla="*/ 13235 w 13289"/>
                <a:gd name="connsiteY0" fmla="*/ 7318 h 12835"/>
                <a:gd name="connsiteX1" fmla="*/ 5957 w 13289"/>
                <a:gd name="connsiteY1" fmla="*/ 12770 h 12835"/>
                <a:gd name="connsiteX2" fmla="*/ 5648 w 13289"/>
                <a:gd name="connsiteY2" fmla="*/ 12719 h 12835"/>
                <a:gd name="connsiteX3" fmla="*/ 48 w 13289"/>
                <a:gd name="connsiteY3" fmla="*/ 5556 h 12835"/>
                <a:gd name="connsiteX4" fmla="*/ 55 w 13289"/>
                <a:gd name="connsiteY4" fmla="*/ 5518 h 12835"/>
                <a:gd name="connsiteX5" fmla="*/ 7333 w 13289"/>
                <a:gd name="connsiteY5" fmla="*/ 65 h 12835"/>
                <a:gd name="connsiteX6" fmla="*/ 7642 w 13289"/>
                <a:gd name="connsiteY6" fmla="*/ 117 h 12835"/>
                <a:gd name="connsiteX7" fmla="*/ 13242 w 13289"/>
                <a:gd name="connsiteY7" fmla="*/ 7279 h 12835"/>
                <a:gd name="connsiteX8" fmla="*/ 13235 w 13289"/>
                <a:gd name="connsiteY8" fmla="*/ 7318 h 12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89" h="12835">
                  <a:moveTo>
                    <a:pt x="13235" y="7318"/>
                  </a:moveTo>
                  <a:cubicBezTo>
                    <a:pt x="12734" y="10835"/>
                    <a:pt x="9474" y="13272"/>
                    <a:pt x="5957" y="12770"/>
                  </a:cubicBezTo>
                  <a:cubicBezTo>
                    <a:pt x="5854" y="12757"/>
                    <a:pt x="5751" y="12738"/>
                    <a:pt x="5648" y="12719"/>
                  </a:cubicBezTo>
                  <a:cubicBezTo>
                    <a:pt x="2125" y="12288"/>
                    <a:pt x="-383" y="9080"/>
                    <a:pt x="48" y="5556"/>
                  </a:cubicBezTo>
                  <a:cubicBezTo>
                    <a:pt x="55" y="5543"/>
                    <a:pt x="55" y="5531"/>
                    <a:pt x="55" y="5518"/>
                  </a:cubicBezTo>
                  <a:cubicBezTo>
                    <a:pt x="556" y="2001"/>
                    <a:pt x="3816" y="-436"/>
                    <a:pt x="7333" y="65"/>
                  </a:cubicBezTo>
                  <a:cubicBezTo>
                    <a:pt x="7436" y="78"/>
                    <a:pt x="7539" y="98"/>
                    <a:pt x="7642" y="117"/>
                  </a:cubicBezTo>
                  <a:cubicBezTo>
                    <a:pt x="11165" y="548"/>
                    <a:pt x="13672" y="3756"/>
                    <a:pt x="13242" y="7279"/>
                  </a:cubicBezTo>
                  <a:cubicBezTo>
                    <a:pt x="13235" y="7292"/>
                    <a:pt x="13235" y="7305"/>
                    <a:pt x="13235" y="7318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FBB11C52-E5C7-7090-B0EF-FEAEE3E1B4D1}"/>
                </a:ext>
              </a:extLst>
            </p:cNvPr>
            <p:cNvSpPr/>
            <p:nvPr/>
          </p:nvSpPr>
          <p:spPr>
            <a:xfrm>
              <a:off x="6966475" y="2690892"/>
              <a:ext cx="17456" cy="56163"/>
            </a:xfrm>
            <a:custGeom>
              <a:avLst/>
              <a:gdLst>
                <a:gd name="connsiteX0" fmla="*/ 0 w 24901"/>
                <a:gd name="connsiteY0" fmla="*/ 77156 h 80115"/>
                <a:gd name="connsiteX1" fmla="*/ 15302 w 24901"/>
                <a:gd name="connsiteY1" fmla="*/ 77156 h 80115"/>
                <a:gd name="connsiteX2" fmla="*/ 20639 w 24901"/>
                <a:gd name="connsiteY2" fmla="*/ 75806 h 80115"/>
                <a:gd name="connsiteX3" fmla="*/ 20639 w 24901"/>
                <a:gd name="connsiteY3" fmla="*/ 68605 h 80115"/>
                <a:gd name="connsiteX4" fmla="*/ 17167 w 24901"/>
                <a:gd name="connsiteY4" fmla="*/ 49316 h 80115"/>
                <a:gd name="connsiteX5" fmla="*/ 10737 w 24901"/>
                <a:gd name="connsiteY5" fmla="*/ 1 h 80115"/>
                <a:gd name="connsiteX6" fmla="*/ 21153 w 24901"/>
                <a:gd name="connsiteY6" fmla="*/ 48673 h 80115"/>
                <a:gd name="connsiteX7" fmla="*/ 24304 w 24901"/>
                <a:gd name="connsiteY7" fmla="*/ 67962 h 80115"/>
                <a:gd name="connsiteX8" fmla="*/ 23790 w 24901"/>
                <a:gd name="connsiteY8" fmla="*/ 77349 h 80115"/>
                <a:gd name="connsiteX9" fmla="*/ 19289 w 24901"/>
                <a:gd name="connsiteY9" fmla="*/ 79986 h 80115"/>
                <a:gd name="connsiteX10" fmla="*/ 15238 w 24901"/>
                <a:gd name="connsiteY10" fmla="*/ 79986 h 80115"/>
                <a:gd name="connsiteX11" fmla="*/ 0 w 24901"/>
                <a:gd name="connsiteY11" fmla="*/ 77156 h 8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01" h="80115">
                  <a:moveTo>
                    <a:pt x="0" y="77156"/>
                  </a:moveTo>
                  <a:cubicBezTo>
                    <a:pt x="5079" y="76501"/>
                    <a:pt x="10223" y="76501"/>
                    <a:pt x="15302" y="77156"/>
                  </a:cubicBezTo>
                  <a:cubicBezTo>
                    <a:pt x="17681" y="77156"/>
                    <a:pt x="19932" y="77156"/>
                    <a:pt x="20639" y="75806"/>
                  </a:cubicBezTo>
                  <a:cubicBezTo>
                    <a:pt x="21372" y="73459"/>
                    <a:pt x="21372" y="70952"/>
                    <a:pt x="20639" y="68605"/>
                  </a:cubicBezTo>
                  <a:cubicBezTo>
                    <a:pt x="19546" y="62561"/>
                    <a:pt x="18389" y="56196"/>
                    <a:pt x="17167" y="49316"/>
                  </a:cubicBezTo>
                  <a:cubicBezTo>
                    <a:pt x="12473" y="22248"/>
                    <a:pt x="9580" y="194"/>
                    <a:pt x="10737" y="1"/>
                  </a:cubicBezTo>
                  <a:cubicBezTo>
                    <a:pt x="11895" y="-192"/>
                    <a:pt x="16524" y="21605"/>
                    <a:pt x="21153" y="48673"/>
                  </a:cubicBezTo>
                  <a:cubicBezTo>
                    <a:pt x="22311" y="55103"/>
                    <a:pt x="23339" y="61533"/>
                    <a:pt x="24304" y="67962"/>
                  </a:cubicBezTo>
                  <a:cubicBezTo>
                    <a:pt x="25249" y="71055"/>
                    <a:pt x="25069" y="74379"/>
                    <a:pt x="23790" y="77349"/>
                  </a:cubicBezTo>
                  <a:cubicBezTo>
                    <a:pt x="22767" y="78867"/>
                    <a:pt x="21108" y="79831"/>
                    <a:pt x="19289" y="79986"/>
                  </a:cubicBezTo>
                  <a:cubicBezTo>
                    <a:pt x="17945" y="80159"/>
                    <a:pt x="16582" y="80159"/>
                    <a:pt x="15238" y="79986"/>
                  </a:cubicBezTo>
                  <a:cubicBezTo>
                    <a:pt x="10056" y="79703"/>
                    <a:pt x="4938" y="78751"/>
                    <a:pt x="0" y="7715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6" name="Полилиния: фигура 65">
              <a:extLst>
                <a:ext uri="{FF2B5EF4-FFF2-40B4-BE49-F238E27FC236}">
                  <a16:creationId xmlns:a16="http://schemas.microsoft.com/office/drawing/2014/main" id="{DC167A16-C8FA-0DE1-E6FE-24B3445DF096}"/>
                </a:ext>
              </a:extLst>
            </p:cNvPr>
            <p:cNvSpPr/>
            <p:nvPr/>
          </p:nvSpPr>
          <p:spPr>
            <a:xfrm>
              <a:off x="6928613" y="2660471"/>
              <a:ext cx="26276" cy="7442"/>
            </a:xfrm>
            <a:custGeom>
              <a:avLst/>
              <a:gdLst>
                <a:gd name="connsiteX0" fmla="*/ 37356 w 37482"/>
                <a:gd name="connsiteY0" fmla="*/ 9833 h 10616"/>
                <a:gd name="connsiteX1" fmla="*/ 18710 w 37482"/>
                <a:gd name="connsiteY1" fmla="*/ 8676 h 10616"/>
                <a:gd name="connsiteX2" fmla="*/ 0 w 37482"/>
                <a:gd name="connsiteY2" fmla="*/ 6940 h 10616"/>
                <a:gd name="connsiteX3" fmla="*/ 4887 w 37482"/>
                <a:gd name="connsiteY3" fmla="*/ 2375 h 10616"/>
                <a:gd name="connsiteX4" fmla="*/ 19417 w 37482"/>
                <a:gd name="connsiteY4" fmla="*/ 125 h 10616"/>
                <a:gd name="connsiteX5" fmla="*/ 33370 w 37482"/>
                <a:gd name="connsiteY5" fmla="*/ 4561 h 10616"/>
                <a:gd name="connsiteX6" fmla="*/ 37356 w 37482"/>
                <a:gd name="connsiteY6" fmla="*/ 9833 h 10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82" h="10616">
                  <a:moveTo>
                    <a:pt x="37356" y="9833"/>
                  </a:moveTo>
                  <a:cubicBezTo>
                    <a:pt x="36134" y="11891"/>
                    <a:pt x="28355" y="9319"/>
                    <a:pt x="18710" y="8676"/>
                  </a:cubicBezTo>
                  <a:cubicBezTo>
                    <a:pt x="9066" y="8033"/>
                    <a:pt x="900" y="9191"/>
                    <a:pt x="0" y="6940"/>
                  </a:cubicBezTo>
                  <a:cubicBezTo>
                    <a:pt x="0" y="5847"/>
                    <a:pt x="1415" y="3983"/>
                    <a:pt x="4887" y="2375"/>
                  </a:cubicBezTo>
                  <a:cubicBezTo>
                    <a:pt x="9471" y="446"/>
                    <a:pt x="14460" y="-325"/>
                    <a:pt x="19417" y="125"/>
                  </a:cubicBezTo>
                  <a:cubicBezTo>
                    <a:pt x="24355" y="459"/>
                    <a:pt x="29145" y="1983"/>
                    <a:pt x="33370" y="4561"/>
                  </a:cubicBezTo>
                  <a:cubicBezTo>
                    <a:pt x="36520" y="6683"/>
                    <a:pt x="37935" y="8805"/>
                    <a:pt x="37356" y="983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7" name="Полилиния: фигура 66">
              <a:extLst>
                <a:ext uri="{FF2B5EF4-FFF2-40B4-BE49-F238E27FC236}">
                  <a16:creationId xmlns:a16="http://schemas.microsoft.com/office/drawing/2014/main" id="{74170E18-49EB-BBFD-2430-79E1AD362E69}"/>
                </a:ext>
              </a:extLst>
            </p:cNvPr>
            <p:cNvSpPr/>
            <p:nvPr/>
          </p:nvSpPr>
          <p:spPr>
            <a:xfrm>
              <a:off x="6994304" y="2680970"/>
              <a:ext cx="25678" cy="7635"/>
            </a:xfrm>
            <a:custGeom>
              <a:avLst/>
              <a:gdLst>
                <a:gd name="connsiteX0" fmla="*/ 36494 w 36628"/>
                <a:gd name="connsiteY0" fmla="*/ 10361 h 10891"/>
                <a:gd name="connsiteX1" fmla="*/ 18234 w 36628"/>
                <a:gd name="connsiteY1" fmla="*/ 7725 h 10891"/>
                <a:gd name="connsiteX2" fmla="*/ 38 w 36628"/>
                <a:gd name="connsiteY2" fmla="*/ 4574 h 10891"/>
                <a:gd name="connsiteX3" fmla="*/ 4924 w 36628"/>
                <a:gd name="connsiteY3" fmla="*/ 1166 h 10891"/>
                <a:gd name="connsiteX4" fmla="*/ 19198 w 36628"/>
                <a:gd name="connsiteY4" fmla="*/ 459 h 10891"/>
                <a:gd name="connsiteX5" fmla="*/ 32700 w 36628"/>
                <a:gd name="connsiteY5" fmla="*/ 5539 h 10891"/>
                <a:gd name="connsiteX6" fmla="*/ 36494 w 36628"/>
                <a:gd name="connsiteY6" fmla="*/ 10361 h 1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28" h="10891">
                  <a:moveTo>
                    <a:pt x="36494" y="10361"/>
                  </a:moveTo>
                  <a:cubicBezTo>
                    <a:pt x="35272" y="12097"/>
                    <a:pt x="27685" y="9139"/>
                    <a:pt x="18234" y="7725"/>
                  </a:cubicBezTo>
                  <a:cubicBezTo>
                    <a:pt x="8782" y="6310"/>
                    <a:pt x="809" y="6567"/>
                    <a:pt x="38" y="4574"/>
                  </a:cubicBezTo>
                  <a:cubicBezTo>
                    <a:pt x="-284" y="3610"/>
                    <a:pt x="1452" y="2195"/>
                    <a:pt x="4924" y="1166"/>
                  </a:cubicBezTo>
                  <a:cubicBezTo>
                    <a:pt x="9573" y="-94"/>
                    <a:pt x="14447" y="-338"/>
                    <a:pt x="19198" y="459"/>
                  </a:cubicBezTo>
                  <a:cubicBezTo>
                    <a:pt x="24001" y="1211"/>
                    <a:pt x="28592" y="2941"/>
                    <a:pt x="32700" y="5539"/>
                  </a:cubicBezTo>
                  <a:cubicBezTo>
                    <a:pt x="35786" y="7660"/>
                    <a:pt x="37072" y="9589"/>
                    <a:pt x="36494" y="10361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8" name="Полилиния: фигура 67">
              <a:extLst>
                <a:ext uri="{FF2B5EF4-FFF2-40B4-BE49-F238E27FC236}">
                  <a16:creationId xmlns:a16="http://schemas.microsoft.com/office/drawing/2014/main" id="{D673FF9B-2093-1587-6F78-5C3F08705367}"/>
                </a:ext>
              </a:extLst>
            </p:cNvPr>
            <p:cNvSpPr/>
            <p:nvPr/>
          </p:nvSpPr>
          <p:spPr>
            <a:xfrm>
              <a:off x="6848590" y="2698529"/>
              <a:ext cx="32019" cy="44958"/>
            </a:xfrm>
            <a:custGeom>
              <a:avLst/>
              <a:gdLst>
                <a:gd name="connsiteX0" fmla="*/ 45674 w 45674"/>
                <a:gd name="connsiteY0" fmla="*/ 5117 h 64131"/>
                <a:gd name="connsiteX1" fmla="*/ 667 w 45674"/>
                <a:gd name="connsiteY1" fmla="*/ 25949 h 64131"/>
                <a:gd name="connsiteX2" fmla="*/ 36673 w 45674"/>
                <a:gd name="connsiteY2" fmla="*/ 63691 h 64131"/>
                <a:gd name="connsiteX3" fmla="*/ 45674 w 45674"/>
                <a:gd name="connsiteY3" fmla="*/ 5117 h 6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74" h="64131">
                  <a:moveTo>
                    <a:pt x="45674" y="5117"/>
                  </a:moveTo>
                  <a:cubicBezTo>
                    <a:pt x="44710" y="4474"/>
                    <a:pt x="7096" y="-14815"/>
                    <a:pt x="667" y="25949"/>
                  </a:cubicBezTo>
                  <a:cubicBezTo>
                    <a:pt x="-5763" y="66713"/>
                    <a:pt x="36415" y="64848"/>
                    <a:pt x="36673" y="63691"/>
                  </a:cubicBezTo>
                  <a:cubicBezTo>
                    <a:pt x="36930" y="62533"/>
                    <a:pt x="45674" y="5117"/>
                    <a:pt x="45674" y="5117"/>
                  </a:cubicBez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69" name="Полилиния: фигура 68">
              <a:extLst>
                <a:ext uri="{FF2B5EF4-FFF2-40B4-BE49-F238E27FC236}">
                  <a16:creationId xmlns:a16="http://schemas.microsoft.com/office/drawing/2014/main" id="{EE32E28A-58DA-52F5-BE01-C32B33552F18}"/>
                </a:ext>
              </a:extLst>
            </p:cNvPr>
            <p:cNvSpPr/>
            <p:nvPr/>
          </p:nvSpPr>
          <p:spPr>
            <a:xfrm>
              <a:off x="6856013" y="2707255"/>
              <a:ext cx="12698" cy="25329"/>
            </a:xfrm>
            <a:custGeom>
              <a:avLst/>
              <a:gdLst>
                <a:gd name="connsiteX0" fmla="*/ 16181 w 18113"/>
                <a:gd name="connsiteY0" fmla="*/ 33563 h 36131"/>
                <a:gd name="connsiteX1" fmla="*/ 14060 w 18113"/>
                <a:gd name="connsiteY1" fmla="*/ 34334 h 36131"/>
                <a:gd name="connsiteX2" fmla="*/ 8723 w 18113"/>
                <a:gd name="connsiteY2" fmla="*/ 33563 h 36131"/>
                <a:gd name="connsiteX3" fmla="*/ 3129 w 18113"/>
                <a:gd name="connsiteY3" fmla="*/ 16460 h 36131"/>
                <a:gd name="connsiteX4" fmla="*/ 6794 w 18113"/>
                <a:gd name="connsiteY4" fmla="*/ 6622 h 36131"/>
                <a:gd name="connsiteX5" fmla="*/ 13224 w 18113"/>
                <a:gd name="connsiteY5" fmla="*/ 2058 h 36131"/>
                <a:gd name="connsiteX6" fmla="*/ 17146 w 18113"/>
                <a:gd name="connsiteY6" fmla="*/ 4694 h 36131"/>
                <a:gd name="connsiteX7" fmla="*/ 17146 w 18113"/>
                <a:gd name="connsiteY7" fmla="*/ 6751 h 36131"/>
                <a:gd name="connsiteX8" fmla="*/ 18110 w 18113"/>
                <a:gd name="connsiteY8" fmla="*/ 4501 h 36131"/>
                <a:gd name="connsiteX9" fmla="*/ 16889 w 18113"/>
                <a:gd name="connsiteY9" fmla="*/ 1672 h 36131"/>
                <a:gd name="connsiteX10" fmla="*/ 13159 w 18113"/>
                <a:gd name="connsiteY10" fmla="*/ 0 h 36131"/>
                <a:gd name="connsiteX11" fmla="*/ 4737 w 18113"/>
                <a:gd name="connsiteY11" fmla="*/ 5144 h 36131"/>
                <a:gd name="connsiteX12" fmla="*/ 429 w 18113"/>
                <a:gd name="connsiteY12" fmla="*/ 16138 h 36131"/>
                <a:gd name="connsiteX13" fmla="*/ 7951 w 18113"/>
                <a:gd name="connsiteY13" fmla="*/ 35427 h 36131"/>
                <a:gd name="connsiteX14" fmla="*/ 14381 w 18113"/>
                <a:gd name="connsiteY14" fmla="*/ 35427 h 36131"/>
                <a:gd name="connsiteX15" fmla="*/ 16181 w 18113"/>
                <a:gd name="connsiteY15" fmla="*/ 33563 h 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13" h="36131">
                  <a:moveTo>
                    <a:pt x="16181" y="33563"/>
                  </a:moveTo>
                  <a:cubicBezTo>
                    <a:pt x="16181" y="33563"/>
                    <a:pt x="15345" y="33948"/>
                    <a:pt x="14060" y="34334"/>
                  </a:cubicBezTo>
                  <a:cubicBezTo>
                    <a:pt x="12246" y="34765"/>
                    <a:pt x="10337" y="34488"/>
                    <a:pt x="8723" y="33563"/>
                  </a:cubicBezTo>
                  <a:cubicBezTo>
                    <a:pt x="3914" y="29287"/>
                    <a:pt x="1779" y="22754"/>
                    <a:pt x="3129" y="16460"/>
                  </a:cubicBezTo>
                  <a:cubicBezTo>
                    <a:pt x="3599" y="12949"/>
                    <a:pt x="4852" y="9587"/>
                    <a:pt x="6794" y="6622"/>
                  </a:cubicBezTo>
                  <a:cubicBezTo>
                    <a:pt x="8009" y="4096"/>
                    <a:pt x="10440" y="2373"/>
                    <a:pt x="13224" y="2058"/>
                  </a:cubicBezTo>
                  <a:cubicBezTo>
                    <a:pt x="15005" y="1832"/>
                    <a:pt x="16676" y="2958"/>
                    <a:pt x="17146" y="4694"/>
                  </a:cubicBezTo>
                  <a:cubicBezTo>
                    <a:pt x="17467" y="5915"/>
                    <a:pt x="17146" y="6687"/>
                    <a:pt x="17146" y="6751"/>
                  </a:cubicBezTo>
                  <a:cubicBezTo>
                    <a:pt x="17146" y="6815"/>
                    <a:pt x="18174" y="6237"/>
                    <a:pt x="18110" y="4501"/>
                  </a:cubicBezTo>
                  <a:cubicBezTo>
                    <a:pt x="18020" y="3453"/>
                    <a:pt x="17589" y="2456"/>
                    <a:pt x="16889" y="1672"/>
                  </a:cubicBezTo>
                  <a:cubicBezTo>
                    <a:pt x="15924" y="630"/>
                    <a:pt x="14580" y="26"/>
                    <a:pt x="13159" y="0"/>
                  </a:cubicBezTo>
                  <a:cubicBezTo>
                    <a:pt x="9649" y="141"/>
                    <a:pt x="6466" y="2090"/>
                    <a:pt x="4737" y="5144"/>
                  </a:cubicBezTo>
                  <a:cubicBezTo>
                    <a:pt x="2409" y="8391"/>
                    <a:pt x="924" y="12171"/>
                    <a:pt x="429" y="16138"/>
                  </a:cubicBezTo>
                  <a:cubicBezTo>
                    <a:pt x="-1172" y="23494"/>
                    <a:pt x="1792" y="31100"/>
                    <a:pt x="7951" y="35427"/>
                  </a:cubicBezTo>
                  <a:cubicBezTo>
                    <a:pt x="9990" y="36366"/>
                    <a:pt x="12343" y="36366"/>
                    <a:pt x="14381" y="35427"/>
                  </a:cubicBezTo>
                  <a:cubicBezTo>
                    <a:pt x="15924" y="34527"/>
                    <a:pt x="16310" y="33691"/>
                    <a:pt x="16181" y="33563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0" name="Полилиния: фигура 69">
              <a:extLst>
                <a:ext uri="{FF2B5EF4-FFF2-40B4-BE49-F238E27FC236}">
                  <a16:creationId xmlns:a16="http://schemas.microsoft.com/office/drawing/2014/main" id="{99754022-78A7-8898-0360-4639847D5CB2}"/>
                </a:ext>
              </a:extLst>
            </p:cNvPr>
            <p:cNvSpPr/>
            <p:nvPr/>
          </p:nvSpPr>
          <p:spPr>
            <a:xfrm>
              <a:off x="6944207" y="2743580"/>
              <a:ext cx="13139" cy="20545"/>
            </a:xfrm>
            <a:custGeom>
              <a:avLst/>
              <a:gdLst>
                <a:gd name="connsiteX0" fmla="*/ 18712 w 18742"/>
                <a:gd name="connsiteY0" fmla="*/ 29196 h 29307"/>
                <a:gd name="connsiteX1" fmla="*/ 6817 w 18742"/>
                <a:gd name="connsiteY1" fmla="*/ 16337 h 29307"/>
                <a:gd name="connsiteX2" fmla="*/ 2380 w 18742"/>
                <a:gd name="connsiteY2" fmla="*/ 4957 h 29307"/>
                <a:gd name="connsiteX3" fmla="*/ 387 w 18742"/>
                <a:gd name="connsiteY3" fmla="*/ 6 h 29307"/>
                <a:gd name="connsiteX4" fmla="*/ 387 w 18742"/>
                <a:gd name="connsiteY4" fmla="*/ 5407 h 29307"/>
                <a:gd name="connsiteX5" fmla="*/ 4245 w 18742"/>
                <a:gd name="connsiteY5" fmla="*/ 18266 h 29307"/>
                <a:gd name="connsiteX6" fmla="*/ 13761 w 18742"/>
                <a:gd name="connsiteY6" fmla="*/ 27525 h 29307"/>
                <a:gd name="connsiteX7" fmla="*/ 18712 w 18742"/>
                <a:gd name="connsiteY7" fmla="*/ 29196 h 2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2" h="29307">
                  <a:moveTo>
                    <a:pt x="18712" y="29196"/>
                  </a:moveTo>
                  <a:cubicBezTo>
                    <a:pt x="19290" y="28232"/>
                    <a:pt x="11510" y="24888"/>
                    <a:pt x="6817" y="16337"/>
                  </a:cubicBezTo>
                  <a:cubicBezTo>
                    <a:pt x="4824" y="12762"/>
                    <a:pt x="3332" y="8937"/>
                    <a:pt x="2380" y="4957"/>
                  </a:cubicBezTo>
                  <a:cubicBezTo>
                    <a:pt x="1545" y="1871"/>
                    <a:pt x="837" y="-123"/>
                    <a:pt x="387" y="6"/>
                  </a:cubicBezTo>
                  <a:cubicBezTo>
                    <a:pt x="-63" y="134"/>
                    <a:pt x="-191" y="2063"/>
                    <a:pt x="387" y="5407"/>
                  </a:cubicBezTo>
                  <a:cubicBezTo>
                    <a:pt x="670" y="9933"/>
                    <a:pt x="1988" y="14331"/>
                    <a:pt x="4245" y="18266"/>
                  </a:cubicBezTo>
                  <a:cubicBezTo>
                    <a:pt x="6515" y="22162"/>
                    <a:pt x="9807" y="25364"/>
                    <a:pt x="13761" y="27525"/>
                  </a:cubicBezTo>
                  <a:cubicBezTo>
                    <a:pt x="16461" y="29196"/>
                    <a:pt x="18583" y="29518"/>
                    <a:pt x="18712" y="2919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1" name="Полилиния: фигура 70">
              <a:extLst>
                <a:ext uri="{FF2B5EF4-FFF2-40B4-BE49-F238E27FC236}">
                  <a16:creationId xmlns:a16="http://schemas.microsoft.com/office/drawing/2014/main" id="{143180BB-C861-B714-AB17-5B030EDE6F0B}"/>
                </a:ext>
              </a:extLst>
            </p:cNvPr>
            <p:cNvSpPr/>
            <p:nvPr/>
          </p:nvSpPr>
          <p:spPr>
            <a:xfrm>
              <a:off x="6845247" y="2573357"/>
              <a:ext cx="243176" cy="141425"/>
            </a:xfrm>
            <a:custGeom>
              <a:avLst/>
              <a:gdLst>
                <a:gd name="connsiteX0" fmla="*/ 346783 w 346881"/>
                <a:gd name="connsiteY0" fmla="*/ 115645 h 201737"/>
                <a:gd name="connsiteX1" fmla="*/ 342926 w 346881"/>
                <a:gd name="connsiteY1" fmla="*/ 109215 h 201737"/>
                <a:gd name="connsiteX2" fmla="*/ 327945 w 346881"/>
                <a:gd name="connsiteY2" fmla="*/ 104972 h 201737"/>
                <a:gd name="connsiteX3" fmla="*/ 284673 w 346881"/>
                <a:gd name="connsiteY3" fmla="*/ 86004 h 201737"/>
                <a:gd name="connsiteX4" fmla="*/ 266735 w 346881"/>
                <a:gd name="connsiteY4" fmla="*/ 58164 h 201737"/>
                <a:gd name="connsiteX5" fmla="*/ 222821 w 346881"/>
                <a:gd name="connsiteY5" fmla="*/ 14829 h 201737"/>
                <a:gd name="connsiteX6" fmla="*/ 149395 w 346881"/>
                <a:gd name="connsiteY6" fmla="*/ 426 h 201737"/>
                <a:gd name="connsiteX7" fmla="*/ 101880 w 346881"/>
                <a:gd name="connsiteY7" fmla="*/ 39004 h 201737"/>
                <a:gd name="connsiteX8" fmla="*/ 59059 w 346881"/>
                <a:gd name="connsiteY8" fmla="*/ 29810 h 201737"/>
                <a:gd name="connsiteX9" fmla="*/ 58673 w 346881"/>
                <a:gd name="connsiteY9" fmla="*/ 29810 h 201737"/>
                <a:gd name="connsiteX10" fmla="*/ 24660 w 346881"/>
                <a:gd name="connsiteY10" fmla="*/ 64787 h 201737"/>
                <a:gd name="connsiteX11" fmla="*/ 3829 w 346881"/>
                <a:gd name="connsiteY11" fmla="*/ 110758 h 201737"/>
                <a:gd name="connsiteX12" fmla="*/ 292 w 346881"/>
                <a:gd name="connsiteY12" fmla="*/ 120274 h 201737"/>
                <a:gd name="connsiteX13" fmla="*/ 6722 w 346881"/>
                <a:gd name="connsiteY13" fmla="*/ 124132 h 201737"/>
                <a:gd name="connsiteX14" fmla="*/ 14502 w 346881"/>
                <a:gd name="connsiteY14" fmla="*/ 121689 h 201737"/>
                <a:gd name="connsiteX15" fmla="*/ 7686 w 346881"/>
                <a:gd name="connsiteY15" fmla="*/ 133712 h 201737"/>
                <a:gd name="connsiteX16" fmla="*/ 25046 w 346881"/>
                <a:gd name="connsiteY16" fmla="*/ 134612 h 201737"/>
                <a:gd name="connsiteX17" fmla="*/ 31476 w 346881"/>
                <a:gd name="connsiteY17" fmla="*/ 178462 h 201737"/>
                <a:gd name="connsiteX18" fmla="*/ 47743 w 346881"/>
                <a:gd name="connsiteY18" fmla="*/ 184892 h 201737"/>
                <a:gd name="connsiteX19" fmla="*/ 63688 w 346881"/>
                <a:gd name="connsiteY19" fmla="*/ 197751 h 201737"/>
                <a:gd name="connsiteX20" fmla="*/ 76162 w 346881"/>
                <a:gd name="connsiteY20" fmla="*/ 182577 h 201737"/>
                <a:gd name="connsiteX21" fmla="*/ 97958 w 346881"/>
                <a:gd name="connsiteY21" fmla="*/ 84590 h 201737"/>
                <a:gd name="connsiteX22" fmla="*/ 123098 w 346881"/>
                <a:gd name="connsiteY22" fmla="*/ 70638 h 201737"/>
                <a:gd name="connsiteX23" fmla="*/ 122262 w 346881"/>
                <a:gd name="connsiteY23" fmla="*/ 71152 h 201737"/>
                <a:gd name="connsiteX24" fmla="*/ 174149 w 346881"/>
                <a:gd name="connsiteY24" fmla="*/ 73595 h 201737"/>
                <a:gd name="connsiteX25" fmla="*/ 199417 w 346881"/>
                <a:gd name="connsiteY25" fmla="*/ 105743 h 201737"/>
                <a:gd name="connsiteX26" fmla="*/ 262556 w 346881"/>
                <a:gd name="connsiteY26" fmla="*/ 144321 h 201737"/>
                <a:gd name="connsiteX27" fmla="*/ 256126 w 346881"/>
                <a:gd name="connsiteY27" fmla="*/ 201737 h 201737"/>
                <a:gd name="connsiteX28" fmla="*/ 273486 w 346881"/>
                <a:gd name="connsiteY28" fmla="*/ 176469 h 201737"/>
                <a:gd name="connsiteX29" fmla="*/ 273486 w 346881"/>
                <a:gd name="connsiteY29" fmla="*/ 176469 h 201737"/>
                <a:gd name="connsiteX30" fmla="*/ 277215 w 346881"/>
                <a:gd name="connsiteY30" fmla="*/ 170875 h 201737"/>
                <a:gd name="connsiteX31" fmla="*/ 277601 w 346881"/>
                <a:gd name="connsiteY31" fmla="*/ 170296 h 201737"/>
                <a:gd name="connsiteX32" fmla="*/ 277601 w 346881"/>
                <a:gd name="connsiteY32" fmla="*/ 170296 h 201737"/>
                <a:gd name="connsiteX33" fmla="*/ 283516 w 346881"/>
                <a:gd name="connsiteY33" fmla="*/ 161231 h 201737"/>
                <a:gd name="connsiteX34" fmla="*/ 283516 w 346881"/>
                <a:gd name="connsiteY34" fmla="*/ 161231 h 201737"/>
                <a:gd name="connsiteX35" fmla="*/ 298516 w 346881"/>
                <a:gd name="connsiteY35" fmla="*/ 161366 h 201737"/>
                <a:gd name="connsiteX36" fmla="*/ 300555 w 346881"/>
                <a:gd name="connsiteY36" fmla="*/ 149014 h 201737"/>
                <a:gd name="connsiteX37" fmla="*/ 296054 w 346881"/>
                <a:gd name="connsiteY37" fmla="*/ 143292 h 201737"/>
                <a:gd name="connsiteX38" fmla="*/ 311421 w 346881"/>
                <a:gd name="connsiteY38" fmla="*/ 149272 h 201737"/>
                <a:gd name="connsiteX39" fmla="*/ 322158 w 346881"/>
                <a:gd name="connsiteY39" fmla="*/ 137441 h 201737"/>
                <a:gd name="connsiteX40" fmla="*/ 316629 w 346881"/>
                <a:gd name="connsiteY40" fmla="*/ 127797 h 201737"/>
                <a:gd name="connsiteX41" fmla="*/ 338489 w 346881"/>
                <a:gd name="connsiteY41" fmla="*/ 125611 h 201737"/>
                <a:gd name="connsiteX42" fmla="*/ 346783 w 346881"/>
                <a:gd name="connsiteY42" fmla="*/ 115645 h 20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6881" h="201737">
                  <a:moveTo>
                    <a:pt x="346783" y="115645"/>
                  </a:moveTo>
                  <a:cubicBezTo>
                    <a:pt x="346417" y="113067"/>
                    <a:pt x="345028" y="110752"/>
                    <a:pt x="342926" y="109215"/>
                  </a:cubicBezTo>
                  <a:cubicBezTo>
                    <a:pt x="338386" y="106515"/>
                    <a:pt x="333223" y="105055"/>
                    <a:pt x="327945" y="104972"/>
                  </a:cubicBezTo>
                  <a:cubicBezTo>
                    <a:pt x="312044" y="102766"/>
                    <a:pt x="297070" y="96202"/>
                    <a:pt x="284673" y="86004"/>
                  </a:cubicBezTo>
                  <a:cubicBezTo>
                    <a:pt x="279459" y="76251"/>
                    <a:pt x="273460" y="66941"/>
                    <a:pt x="266735" y="58164"/>
                  </a:cubicBezTo>
                  <a:cubicBezTo>
                    <a:pt x="250854" y="37332"/>
                    <a:pt x="237480" y="22866"/>
                    <a:pt x="222821" y="14829"/>
                  </a:cubicBezTo>
                  <a:cubicBezTo>
                    <a:pt x="200118" y="3423"/>
                    <a:pt x="174727" y="-1560"/>
                    <a:pt x="149395" y="426"/>
                  </a:cubicBezTo>
                  <a:cubicBezTo>
                    <a:pt x="127984" y="3384"/>
                    <a:pt x="107345" y="18043"/>
                    <a:pt x="101880" y="39004"/>
                  </a:cubicBezTo>
                  <a:cubicBezTo>
                    <a:pt x="91400" y="27752"/>
                    <a:pt x="73911" y="25759"/>
                    <a:pt x="59059" y="29810"/>
                  </a:cubicBezTo>
                  <a:lnTo>
                    <a:pt x="58673" y="29810"/>
                  </a:lnTo>
                  <a:cubicBezTo>
                    <a:pt x="42213" y="33539"/>
                    <a:pt x="31283" y="49098"/>
                    <a:pt x="24660" y="64787"/>
                  </a:cubicBezTo>
                  <a:cubicBezTo>
                    <a:pt x="18038" y="80475"/>
                    <a:pt x="14052" y="97320"/>
                    <a:pt x="3829" y="110758"/>
                  </a:cubicBezTo>
                  <a:cubicBezTo>
                    <a:pt x="1642" y="113587"/>
                    <a:pt x="-865" y="117188"/>
                    <a:pt x="292" y="120274"/>
                  </a:cubicBezTo>
                  <a:cubicBezTo>
                    <a:pt x="1385" y="122807"/>
                    <a:pt x="3970" y="124357"/>
                    <a:pt x="6722" y="124132"/>
                  </a:cubicBezTo>
                  <a:cubicBezTo>
                    <a:pt x="9461" y="123900"/>
                    <a:pt x="12123" y="123065"/>
                    <a:pt x="14502" y="121689"/>
                  </a:cubicBezTo>
                  <a:cubicBezTo>
                    <a:pt x="12251" y="125739"/>
                    <a:pt x="9937" y="129726"/>
                    <a:pt x="7686" y="133712"/>
                  </a:cubicBezTo>
                  <a:cubicBezTo>
                    <a:pt x="13325" y="135358"/>
                    <a:pt x="19266" y="135667"/>
                    <a:pt x="25046" y="134612"/>
                  </a:cubicBezTo>
                  <a:cubicBezTo>
                    <a:pt x="26313" y="149342"/>
                    <a:pt x="28460" y="163989"/>
                    <a:pt x="31476" y="178462"/>
                  </a:cubicBezTo>
                  <a:cubicBezTo>
                    <a:pt x="37500" y="178558"/>
                    <a:pt x="43281" y="180847"/>
                    <a:pt x="47743" y="184892"/>
                  </a:cubicBezTo>
                  <a:cubicBezTo>
                    <a:pt x="52694" y="190550"/>
                    <a:pt x="54172" y="200194"/>
                    <a:pt x="63688" y="197751"/>
                  </a:cubicBezTo>
                  <a:cubicBezTo>
                    <a:pt x="68575" y="196465"/>
                    <a:pt x="74040" y="187142"/>
                    <a:pt x="76162" y="182577"/>
                  </a:cubicBezTo>
                  <a:cubicBezTo>
                    <a:pt x="90397" y="151863"/>
                    <a:pt x="97829" y="118442"/>
                    <a:pt x="97958" y="84590"/>
                  </a:cubicBezTo>
                  <a:cubicBezTo>
                    <a:pt x="105352" y="78347"/>
                    <a:pt x="113890" y="73608"/>
                    <a:pt x="123098" y="70638"/>
                  </a:cubicBezTo>
                  <a:lnTo>
                    <a:pt x="122262" y="71152"/>
                  </a:lnTo>
                  <a:cubicBezTo>
                    <a:pt x="139686" y="67359"/>
                    <a:pt x="159232" y="63886"/>
                    <a:pt x="174149" y="73595"/>
                  </a:cubicBezTo>
                  <a:cubicBezTo>
                    <a:pt x="185722" y="81118"/>
                    <a:pt x="191444" y="94749"/>
                    <a:pt x="199417" y="105743"/>
                  </a:cubicBezTo>
                  <a:cubicBezTo>
                    <a:pt x="214359" y="126639"/>
                    <a:pt x="237146" y="140559"/>
                    <a:pt x="262556" y="144321"/>
                  </a:cubicBezTo>
                  <a:cubicBezTo>
                    <a:pt x="261463" y="161231"/>
                    <a:pt x="257219" y="184827"/>
                    <a:pt x="256126" y="201737"/>
                  </a:cubicBezTo>
                  <a:lnTo>
                    <a:pt x="273486" y="176469"/>
                  </a:lnTo>
                  <a:lnTo>
                    <a:pt x="273486" y="176469"/>
                  </a:lnTo>
                  <a:cubicBezTo>
                    <a:pt x="274836" y="174604"/>
                    <a:pt x="276058" y="172740"/>
                    <a:pt x="277215" y="170875"/>
                  </a:cubicBezTo>
                  <a:lnTo>
                    <a:pt x="277601" y="170296"/>
                  </a:lnTo>
                  <a:lnTo>
                    <a:pt x="277601" y="170296"/>
                  </a:lnTo>
                  <a:cubicBezTo>
                    <a:pt x="279465" y="167274"/>
                    <a:pt x="281266" y="163867"/>
                    <a:pt x="283516" y="161231"/>
                  </a:cubicBezTo>
                  <a:lnTo>
                    <a:pt x="283516" y="161231"/>
                  </a:lnTo>
                  <a:cubicBezTo>
                    <a:pt x="287625" y="165410"/>
                    <a:pt x="294337" y="165474"/>
                    <a:pt x="298516" y="161366"/>
                  </a:cubicBezTo>
                  <a:cubicBezTo>
                    <a:pt x="301815" y="158132"/>
                    <a:pt x="302638" y="153136"/>
                    <a:pt x="300555" y="149014"/>
                  </a:cubicBezTo>
                  <a:cubicBezTo>
                    <a:pt x="299352" y="146893"/>
                    <a:pt x="297835" y="144964"/>
                    <a:pt x="296054" y="143292"/>
                  </a:cubicBezTo>
                  <a:cubicBezTo>
                    <a:pt x="299783" y="147825"/>
                    <a:pt x="305608" y="150095"/>
                    <a:pt x="311421" y="149272"/>
                  </a:cubicBezTo>
                  <a:cubicBezTo>
                    <a:pt x="317310" y="148301"/>
                    <a:pt x="321759" y="143401"/>
                    <a:pt x="322158" y="137441"/>
                  </a:cubicBezTo>
                  <a:cubicBezTo>
                    <a:pt x="322158" y="133474"/>
                    <a:pt x="320049" y="129803"/>
                    <a:pt x="316629" y="127797"/>
                  </a:cubicBezTo>
                  <a:cubicBezTo>
                    <a:pt x="323971" y="129237"/>
                    <a:pt x="331577" y="128478"/>
                    <a:pt x="338489" y="125611"/>
                  </a:cubicBezTo>
                  <a:cubicBezTo>
                    <a:pt x="342990" y="124518"/>
                    <a:pt x="347619" y="121110"/>
                    <a:pt x="346783" y="11564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2" name="Полилиния: фигура 71">
              <a:extLst>
                <a:ext uri="{FF2B5EF4-FFF2-40B4-BE49-F238E27FC236}">
                  <a16:creationId xmlns:a16="http://schemas.microsoft.com/office/drawing/2014/main" id="{D9A22216-BFD8-48CA-5361-7A270C44C8E9}"/>
                </a:ext>
              </a:extLst>
            </p:cNvPr>
            <p:cNvSpPr/>
            <p:nvPr/>
          </p:nvSpPr>
          <p:spPr>
            <a:xfrm>
              <a:off x="6859875" y="2607056"/>
              <a:ext cx="69413" cy="68637"/>
            </a:xfrm>
            <a:custGeom>
              <a:avLst/>
              <a:gdLst>
                <a:gd name="connsiteX0" fmla="*/ 99016 w 99015"/>
                <a:gd name="connsiteY0" fmla="*/ 0 h 97908"/>
                <a:gd name="connsiteX1" fmla="*/ 92586 w 99015"/>
                <a:gd name="connsiteY1" fmla="*/ 4822 h 97908"/>
                <a:gd name="connsiteX2" fmla="*/ 81077 w 99015"/>
                <a:gd name="connsiteY2" fmla="*/ 23532 h 97908"/>
                <a:gd name="connsiteX3" fmla="*/ 77734 w 99015"/>
                <a:gd name="connsiteY3" fmla="*/ 38578 h 97908"/>
                <a:gd name="connsiteX4" fmla="*/ 76512 w 99015"/>
                <a:gd name="connsiteY4" fmla="*/ 56259 h 97908"/>
                <a:gd name="connsiteX5" fmla="*/ 74583 w 99015"/>
                <a:gd name="connsiteY5" fmla="*/ 75934 h 97908"/>
                <a:gd name="connsiteX6" fmla="*/ 72012 w 99015"/>
                <a:gd name="connsiteY6" fmla="*/ 86092 h 97908"/>
                <a:gd name="connsiteX7" fmla="*/ 66611 w 99015"/>
                <a:gd name="connsiteY7" fmla="*/ 95608 h 97908"/>
                <a:gd name="connsiteX8" fmla="*/ 57866 w 99015"/>
                <a:gd name="connsiteY8" fmla="*/ 97473 h 97908"/>
                <a:gd name="connsiteX9" fmla="*/ 50794 w 99015"/>
                <a:gd name="connsiteY9" fmla="*/ 92265 h 97908"/>
                <a:gd name="connsiteX10" fmla="*/ 46807 w 99015"/>
                <a:gd name="connsiteY10" fmla="*/ 76384 h 97908"/>
                <a:gd name="connsiteX11" fmla="*/ 48029 w 99015"/>
                <a:gd name="connsiteY11" fmla="*/ 76705 h 97908"/>
                <a:gd name="connsiteX12" fmla="*/ 39285 w 99015"/>
                <a:gd name="connsiteY12" fmla="*/ 88343 h 97908"/>
                <a:gd name="connsiteX13" fmla="*/ 26940 w 99015"/>
                <a:gd name="connsiteY13" fmla="*/ 93293 h 97908"/>
                <a:gd name="connsiteX14" fmla="*/ 20896 w 99015"/>
                <a:gd name="connsiteY14" fmla="*/ 91493 h 97908"/>
                <a:gd name="connsiteX15" fmla="*/ 17167 w 99015"/>
                <a:gd name="connsiteY15" fmla="*/ 86864 h 97908"/>
                <a:gd name="connsiteX16" fmla="*/ 16524 w 99015"/>
                <a:gd name="connsiteY16" fmla="*/ 81399 h 97908"/>
                <a:gd name="connsiteX17" fmla="*/ 19032 w 99015"/>
                <a:gd name="connsiteY17" fmla="*/ 77027 h 97908"/>
                <a:gd name="connsiteX18" fmla="*/ 19610 w 99015"/>
                <a:gd name="connsiteY18" fmla="*/ 77670 h 97908"/>
                <a:gd name="connsiteX19" fmla="*/ 5594 w 99015"/>
                <a:gd name="connsiteY19" fmla="*/ 85771 h 97908"/>
                <a:gd name="connsiteX20" fmla="*/ 1479 w 99015"/>
                <a:gd name="connsiteY20" fmla="*/ 86800 h 97908"/>
                <a:gd name="connsiteX21" fmla="*/ 0 w 99015"/>
                <a:gd name="connsiteY21" fmla="*/ 86800 h 97908"/>
                <a:gd name="connsiteX22" fmla="*/ 1415 w 99015"/>
                <a:gd name="connsiteY22" fmla="*/ 86414 h 97908"/>
                <a:gd name="connsiteX23" fmla="*/ 5465 w 99015"/>
                <a:gd name="connsiteY23" fmla="*/ 85128 h 97908"/>
                <a:gd name="connsiteX24" fmla="*/ 19032 w 99015"/>
                <a:gd name="connsiteY24" fmla="*/ 76834 h 97908"/>
                <a:gd name="connsiteX25" fmla="*/ 19610 w 99015"/>
                <a:gd name="connsiteY25" fmla="*/ 77477 h 97908"/>
                <a:gd name="connsiteX26" fmla="*/ 18132 w 99015"/>
                <a:gd name="connsiteY26" fmla="*/ 86285 h 97908"/>
                <a:gd name="connsiteX27" fmla="*/ 21475 w 99015"/>
                <a:gd name="connsiteY27" fmla="*/ 90400 h 97908"/>
                <a:gd name="connsiteX28" fmla="*/ 26940 w 99015"/>
                <a:gd name="connsiteY28" fmla="*/ 91943 h 97908"/>
                <a:gd name="connsiteX29" fmla="*/ 38449 w 99015"/>
                <a:gd name="connsiteY29" fmla="*/ 87250 h 97908"/>
                <a:gd name="connsiteX30" fmla="*/ 46936 w 99015"/>
                <a:gd name="connsiteY30" fmla="*/ 75805 h 97908"/>
                <a:gd name="connsiteX31" fmla="*/ 48029 w 99015"/>
                <a:gd name="connsiteY31" fmla="*/ 74005 h 97908"/>
                <a:gd name="connsiteX32" fmla="*/ 48029 w 99015"/>
                <a:gd name="connsiteY32" fmla="*/ 76126 h 97908"/>
                <a:gd name="connsiteX33" fmla="*/ 51758 w 99015"/>
                <a:gd name="connsiteY33" fmla="*/ 91300 h 97908"/>
                <a:gd name="connsiteX34" fmla="*/ 58188 w 99015"/>
                <a:gd name="connsiteY34" fmla="*/ 95930 h 97908"/>
                <a:gd name="connsiteX35" fmla="*/ 65646 w 99015"/>
                <a:gd name="connsiteY35" fmla="*/ 94386 h 97908"/>
                <a:gd name="connsiteX36" fmla="*/ 70661 w 99015"/>
                <a:gd name="connsiteY36" fmla="*/ 85449 h 97908"/>
                <a:gd name="connsiteX37" fmla="*/ 73169 w 99015"/>
                <a:gd name="connsiteY37" fmla="*/ 75483 h 97908"/>
                <a:gd name="connsiteX38" fmla="*/ 75098 w 99015"/>
                <a:gd name="connsiteY38" fmla="*/ 56195 h 97908"/>
                <a:gd name="connsiteX39" fmla="*/ 76512 w 99015"/>
                <a:gd name="connsiteY39" fmla="*/ 38385 h 97908"/>
                <a:gd name="connsiteX40" fmla="*/ 80049 w 99015"/>
                <a:gd name="connsiteY40" fmla="*/ 23211 h 97908"/>
                <a:gd name="connsiteX41" fmla="*/ 92136 w 99015"/>
                <a:gd name="connsiteY41" fmla="*/ 4372 h 97908"/>
                <a:gd name="connsiteX42" fmla="*/ 99016 w 99015"/>
                <a:gd name="connsiteY42" fmla="*/ 0 h 9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9015" h="97908">
                  <a:moveTo>
                    <a:pt x="99016" y="0"/>
                  </a:moveTo>
                  <a:cubicBezTo>
                    <a:pt x="96759" y="1447"/>
                    <a:pt x="94605" y="3060"/>
                    <a:pt x="92586" y="4822"/>
                  </a:cubicBezTo>
                  <a:cubicBezTo>
                    <a:pt x="87192" y="9953"/>
                    <a:pt x="83225" y="16402"/>
                    <a:pt x="81077" y="23532"/>
                  </a:cubicBezTo>
                  <a:cubicBezTo>
                    <a:pt x="79457" y="28419"/>
                    <a:pt x="78338" y="33460"/>
                    <a:pt x="77734" y="38578"/>
                  </a:cubicBezTo>
                  <a:cubicBezTo>
                    <a:pt x="77027" y="44043"/>
                    <a:pt x="76769" y="50022"/>
                    <a:pt x="76512" y="56259"/>
                  </a:cubicBezTo>
                  <a:cubicBezTo>
                    <a:pt x="76255" y="62849"/>
                    <a:pt x="75612" y="69420"/>
                    <a:pt x="74583" y="75934"/>
                  </a:cubicBezTo>
                  <a:cubicBezTo>
                    <a:pt x="73992" y="79380"/>
                    <a:pt x="73130" y="82781"/>
                    <a:pt x="72012" y="86092"/>
                  </a:cubicBezTo>
                  <a:cubicBezTo>
                    <a:pt x="71073" y="89680"/>
                    <a:pt x="69215" y="92966"/>
                    <a:pt x="66611" y="95608"/>
                  </a:cubicBezTo>
                  <a:cubicBezTo>
                    <a:pt x="64238" y="97749"/>
                    <a:pt x="60908" y="98456"/>
                    <a:pt x="57866" y="97473"/>
                  </a:cubicBezTo>
                  <a:cubicBezTo>
                    <a:pt x="54992" y="96573"/>
                    <a:pt x="52504" y="94740"/>
                    <a:pt x="50794" y="92265"/>
                  </a:cubicBezTo>
                  <a:cubicBezTo>
                    <a:pt x="48074" y="87423"/>
                    <a:pt x="46698" y="81939"/>
                    <a:pt x="46807" y="76384"/>
                  </a:cubicBezTo>
                  <a:lnTo>
                    <a:pt x="48029" y="76705"/>
                  </a:lnTo>
                  <a:cubicBezTo>
                    <a:pt x="45702" y="80994"/>
                    <a:pt x="42757" y="84916"/>
                    <a:pt x="39285" y="88343"/>
                  </a:cubicBezTo>
                  <a:cubicBezTo>
                    <a:pt x="35961" y="91525"/>
                    <a:pt x="31537" y="93300"/>
                    <a:pt x="26940" y="93293"/>
                  </a:cubicBezTo>
                  <a:cubicBezTo>
                    <a:pt x="24799" y="93268"/>
                    <a:pt x="22703" y="92644"/>
                    <a:pt x="20896" y="91493"/>
                  </a:cubicBezTo>
                  <a:cubicBezTo>
                    <a:pt x="19225" y="90349"/>
                    <a:pt x="17932" y="88741"/>
                    <a:pt x="17167" y="86864"/>
                  </a:cubicBezTo>
                  <a:cubicBezTo>
                    <a:pt x="16511" y="85121"/>
                    <a:pt x="16293" y="83244"/>
                    <a:pt x="16524" y="81399"/>
                  </a:cubicBezTo>
                  <a:cubicBezTo>
                    <a:pt x="16820" y="79688"/>
                    <a:pt x="17707" y="78139"/>
                    <a:pt x="19032" y="77027"/>
                  </a:cubicBezTo>
                  <a:lnTo>
                    <a:pt x="19610" y="77670"/>
                  </a:lnTo>
                  <a:cubicBezTo>
                    <a:pt x="15566" y="81328"/>
                    <a:pt x="10789" y="84093"/>
                    <a:pt x="5594" y="85771"/>
                  </a:cubicBezTo>
                  <a:cubicBezTo>
                    <a:pt x="4244" y="86189"/>
                    <a:pt x="2868" y="86536"/>
                    <a:pt x="1479" y="86800"/>
                  </a:cubicBezTo>
                  <a:cubicBezTo>
                    <a:pt x="990" y="86883"/>
                    <a:pt x="489" y="86883"/>
                    <a:pt x="0" y="86800"/>
                  </a:cubicBezTo>
                  <a:lnTo>
                    <a:pt x="1415" y="86414"/>
                  </a:lnTo>
                  <a:cubicBezTo>
                    <a:pt x="2315" y="86414"/>
                    <a:pt x="3729" y="85771"/>
                    <a:pt x="5465" y="85128"/>
                  </a:cubicBezTo>
                  <a:cubicBezTo>
                    <a:pt x="10493" y="83295"/>
                    <a:pt x="15103" y="80473"/>
                    <a:pt x="19032" y="76834"/>
                  </a:cubicBezTo>
                  <a:lnTo>
                    <a:pt x="19610" y="77477"/>
                  </a:lnTo>
                  <a:cubicBezTo>
                    <a:pt x="17276" y="79791"/>
                    <a:pt x="16685" y="83334"/>
                    <a:pt x="18132" y="86285"/>
                  </a:cubicBezTo>
                  <a:cubicBezTo>
                    <a:pt x="18813" y="87957"/>
                    <a:pt x="19977" y="89391"/>
                    <a:pt x="21475" y="90400"/>
                  </a:cubicBezTo>
                  <a:cubicBezTo>
                    <a:pt x="23121" y="91410"/>
                    <a:pt x="25011" y="91943"/>
                    <a:pt x="26940" y="91943"/>
                  </a:cubicBezTo>
                  <a:cubicBezTo>
                    <a:pt x="31241" y="91924"/>
                    <a:pt x="35363" y="90239"/>
                    <a:pt x="38449" y="87250"/>
                  </a:cubicBezTo>
                  <a:cubicBezTo>
                    <a:pt x="41805" y="83855"/>
                    <a:pt x="44660" y="80003"/>
                    <a:pt x="46936" y="75805"/>
                  </a:cubicBezTo>
                  <a:lnTo>
                    <a:pt x="48029" y="74005"/>
                  </a:lnTo>
                  <a:lnTo>
                    <a:pt x="48029" y="76126"/>
                  </a:lnTo>
                  <a:cubicBezTo>
                    <a:pt x="47939" y="81424"/>
                    <a:pt x="49225" y="86652"/>
                    <a:pt x="51758" y="91300"/>
                  </a:cubicBezTo>
                  <a:cubicBezTo>
                    <a:pt x="53340" y="93499"/>
                    <a:pt x="55597" y="95126"/>
                    <a:pt x="58188" y="95930"/>
                  </a:cubicBezTo>
                  <a:cubicBezTo>
                    <a:pt x="60773" y="96740"/>
                    <a:pt x="63595" y="96155"/>
                    <a:pt x="65646" y="94386"/>
                  </a:cubicBezTo>
                  <a:cubicBezTo>
                    <a:pt x="68038" y="91873"/>
                    <a:pt x="69761" y="88799"/>
                    <a:pt x="70661" y="85449"/>
                  </a:cubicBezTo>
                  <a:cubicBezTo>
                    <a:pt x="71748" y="82196"/>
                    <a:pt x="72584" y="78865"/>
                    <a:pt x="73169" y="75483"/>
                  </a:cubicBezTo>
                  <a:cubicBezTo>
                    <a:pt x="74230" y="69105"/>
                    <a:pt x="74873" y="62656"/>
                    <a:pt x="75098" y="56195"/>
                  </a:cubicBezTo>
                  <a:cubicBezTo>
                    <a:pt x="75484" y="49765"/>
                    <a:pt x="75805" y="43978"/>
                    <a:pt x="76512" y="38385"/>
                  </a:cubicBezTo>
                  <a:cubicBezTo>
                    <a:pt x="77175" y="33222"/>
                    <a:pt x="78364" y="28136"/>
                    <a:pt x="80049" y="23211"/>
                  </a:cubicBezTo>
                  <a:cubicBezTo>
                    <a:pt x="82350" y="15978"/>
                    <a:pt x="86517" y="9477"/>
                    <a:pt x="92136" y="4372"/>
                  </a:cubicBezTo>
                  <a:cubicBezTo>
                    <a:pt x="94181" y="2559"/>
                    <a:pt x="96502" y="1080"/>
                    <a:pt x="99016" y="0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3" name="Полилиния: фигура 72">
              <a:extLst>
                <a:ext uri="{FF2B5EF4-FFF2-40B4-BE49-F238E27FC236}">
                  <a16:creationId xmlns:a16="http://schemas.microsoft.com/office/drawing/2014/main" id="{FD55DC11-2C5D-840C-FD35-459636C62ED7}"/>
                </a:ext>
              </a:extLst>
            </p:cNvPr>
            <p:cNvSpPr/>
            <p:nvPr/>
          </p:nvSpPr>
          <p:spPr>
            <a:xfrm>
              <a:off x="6931227" y="2586064"/>
              <a:ext cx="122826" cy="81521"/>
            </a:xfrm>
            <a:custGeom>
              <a:avLst/>
              <a:gdLst>
                <a:gd name="connsiteX0" fmla="*/ 175207 w 175206"/>
                <a:gd name="connsiteY0" fmla="*/ 110057 h 116287"/>
                <a:gd name="connsiteX1" fmla="*/ 174692 w 175206"/>
                <a:gd name="connsiteY1" fmla="*/ 110057 h 116287"/>
                <a:gd name="connsiteX2" fmla="*/ 173085 w 175206"/>
                <a:gd name="connsiteY2" fmla="*/ 110957 h 116287"/>
                <a:gd name="connsiteX3" fmla="*/ 170320 w 175206"/>
                <a:gd name="connsiteY3" fmla="*/ 112307 h 116287"/>
                <a:gd name="connsiteX4" fmla="*/ 166462 w 175206"/>
                <a:gd name="connsiteY4" fmla="*/ 113786 h 116287"/>
                <a:gd name="connsiteX5" fmla="*/ 140358 w 175206"/>
                <a:gd name="connsiteY5" fmla="*/ 115329 h 116287"/>
                <a:gd name="connsiteX6" fmla="*/ 105896 w 175206"/>
                <a:gd name="connsiteY6" fmla="*/ 97776 h 116287"/>
                <a:gd name="connsiteX7" fmla="*/ 79148 w 175206"/>
                <a:gd name="connsiteY7" fmla="*/ 58363 h 116287"/>
                <a:gd name="connsiteX8" fmla="*/ 69890 w 175206"/>
                <a:gd name="connsiteY8" fmla="*/ 35473 h 116287"/>
                <a:gd name="connsiteX9" fmla="*/ 58702 w 175206"/>
                <a:gd name="connsiteY9" fmla="*/ 15670 h 116287"/>
                <a:gd name="connsiteX10" fmla="*/ 42693 w 175206"/>
                <a:gd name="connsiteY10" fmla="*/ 3197 h 116287"/>
                <a:gd name="connsiteX11" fmla="*/ 33755 w 175206"/>
                <a:gd name="connsiteY11" fmla="*/ 1075 h 116287"/>
                <a:gd name="connsiteX12" fmla="*/ 25268 w 175206"/>
                <a:gd name="connsiteY12" fmla="*/ 1718 h 116287"/>
                <a:gd name="connsiteX13" fmla="*/ 11895 w 175206"/>
                <a:gd name="connsiteY13" fmla="*/ 7697 h 116287"/>
                <a:gd name="connsiteX14" fmla="*/ 4115 w 175206"/>
                <a:gd name="connsiteY14" fmla="*/ 15670 h 116287"/>
                <a:gd name="connsiteX15" fmla="*/ 0 w 175206"/>
                <a:gd name="connsiteY15" fmla="*/ 24286 h 116287"/>
                <a:gd name="connsiteX16" fmla="*/ 0 w 175206"/>
                <a:gd name="connsiteY16" fmla="*/ 23643 h 116287"/>
                <a:gd name="connsiteX17" fmla="*/ 450 w 175206"/>
                <a:gd name="connsiteY17" fmla="*/ 21842 h 116287"/>
                <a:gd name="connsiteX18" fmla="*/ 3536 w 175206"/>
                <a:gd name="connsiteY18" fmla="*/ 15413 h 116287"/>
                <a:gd name="connsiteX19" fmla="*/ 11316 w 175206"/>
                <a:gd name="connsiteY19" fmla="*/ 7119 h 116287"/>
                <a:gd name="connsiteX20" fmla="*/ 33691 w 175206"/>
                <a:gd name="connsiteY20" fmla="*/ 46 h 116287"/>
                <a:gd name="connsiteX21" fmla="*/ 43014 w 175206"/>
                <a:gd name="connsiteY21" fmla="*/ 2168 h 116287"/>
                <a:gd name="connsiteX22" fmla="*/ 59538 w 175206"/>
                <a:gd name="connsiteY22" fmla="*/ 15027 h 116287"/>
                <a:gd name="connsiteX23" fmla="*/ 71047 w 175206"/>
                <a:gd name="connsiteY23" fmla="*/ 35088 h 116287"/>
                <a:gd name="connsiteX24" fmla="*/ 80306 w 175206"/>
                <a:gd name="connsiteY24" fmla="*/ 57913 h 116287"/>
                <a:gd name="connsiteX25" fmla="*/ 106603 w 175206"/>
                <a:gd name="connsiteY25" fmla="*/ 96940 h 116287"/>
                <a:gd name="connsiteX26" fmla="*/ 140422 w 175206"/>
                <a:gd name="connsiteY26" fmla="*/ 114493 h 116287"/>
                <a:gd name="connsiteX27" fmla="*/ 166141 w 175206"/>
                <a:gd name="connsiteY27" fmla="*/ 113400 h 116287"/>
                <a:gd name="connsiteX28" fmla="*/ 175207 w 175206"/>
                <a:gd name="connsiteY28" fmla="*/ 110057 h 11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5206" h="116287">
                  <a:moveTo>
                    <a:pt x="175207" y="110057"/>
                  </a:moveTo>
                  <a:lnTo>
                    <a:pt x="174692" y="110057"/>
                  </a:lnTo>
                  <a:lnTo>
                    <a:pt x="173085" y="110957"/>
                  </a:lnTo>
                  <a:cubicBezTo>
                    <a:pt x="172210" y="111497"/>
                    <a:pt x="171285" y="111947"/>
                    <a:pt x="170320" y="112307"/>
                  </a:cubicBezTo>
                  <a:cubicBezTo>
                    <a:pt x="169066" y="112873"/>
                    <a:pt x="167774" y="113368"/>
                    <a:pt x="166462" y="113786"/>
                  </a:cubicBezTo>
                  <a:cubicBezTo>
                    <a:pt x="158027" y="116473"/>
                    <a:pt x="149051" y="117007"/>
                    <a:pt x="140358" y="115329"/>
                  </a:cubicBezTo>
                  <a:cubicBezTo>
                    <a:pt x="127422" y="112924"/>
                    <a:pt x="115450" y="106829"/>
                    <a:pt x="105896" y="97776"/>
                  </a:cubicBezTo>
                  <a:cubicBezTo>
                    <a:pt x="94393" y="86595"/>
                    <a:pt x="85289" y="73183"/>
                    <a:pt x="79148" y="58363"/>
                  </a:cubicBezTo>
                  <a:cubicBezTo>
                    <a:pt x="75612" y="50647"/>
                    <a:pt x="72719" y="42803"/>
                    <a:pt x="69890" y="35473"/>
                  </a:cubicBezTo>
                  <a:cubicBezTo>
                    <a:pt x="67099" y="28388"/>
                    <a:pt x="63332" y="21720"/>
                    <a:pt x="58702" y="15670"/>
                  </a:cubicBezTo>
                  <a:cubicBezTo>
                    <a:pt x="54478" y="10250"/>
                    <a:pt x="48981" y="5968"/>
                    <a:pt x="42693" y="3197"/>
                  </a:cubicBezTo>
                  <a:cubicBezTo>
                    <a:pt x="39851" y="2007"/>
                    <a:pt x="36829" y="1293"/>
                    <a:pt x="33755" y="1075"/>
                  </a:cubicBezTo>
                  <a:cubicBezTo>
                    <a:pt x="30907" y="895"/>
                    <a:pt x="28052" y="1107"/>
                    <a:pt x="25268" y="1718"/>
                  </a:cubicBezTo>
                  <a:cubicBezTo>
                    <a:pt x="20440" y="2747"/>
                    <a:pt x="15881" y="4785"/>
                    <a:pt x="11895" y="7697"/>
                  </a:cubicBezTo>
                  <a:cubicBezTo>
                    <a:pt x="8886" y="9916"/>
                    <a:pt x="6262" y="12610"/>
                    <a:pt x="4115" y="15670"/>
                  </a:cubicBezTo>
                  <a:cubicBezTo>
                    <a:pt x="2398" y="18364"/>
                    <a:pt x="1016" y="21257"/>
                    <a:pt x="0" y="24286"/>
                  </a:cubicBezTo>
                  <a:cubicBezTo>
                    <a:pt x="0" y="24286"/>
                    <a:pt x="0" y="24286"/>
                    <a:pt x="0" y="23643"/>
                  </a:cubicBezTo>
                  <a:lnTo>
                    <a:pt x="450" y="21842"/>
                  </a:lnTo>
                  <a:cubicBezTo>
                    <a:pt x="1254" y="19599"/>
                    <a:pt x="2289" y="17445"/>
                    <a:pt x="3536" y="15413"/>
                  </a:cubicBezTo>
                  <a:cubicBezTo>
                    <a:pt x="5664" y="12243"/>
                    <a:pt x="8288" y="9446"/>
                    <a:pt x="11316" y="7119"/>
                  </a:cubicBezTo>
                  <a:cubicBezTo>
                    <a:pt x="17675" y="2136"/>
                    <a:pt x="25622" y="-378"/>
                    <a:pt x="33691" y="46"/>
                  </a:cubicBezTo>
                  <a:cubicBezTo>
                    <a:pt x="36893" y="252"/>
                    <a:pt x="40037" y="972"/>
                    <a:pt x="43014" y="2168"/>
                  </a:cubicBezTo>
                  <a:cubicBezTo>
                    <a:pt x="49521" y="4984"/>
                    <a:pt x="55211" y="9408"/>
                    <a:pt x="59538" y="15027"/>
                  </a:cubicBezTo>
                  <a:cubicBezTo>
                    <a:pt x="64322" y="21122"/>
                    <a:pt x="68199" y="27880"/>
                    <a:pt x="71047" y="35088"/>
                  </a:cubicBezTo>
                  <a:cubicBezTo>
                    <a:pt x="74133" y="42417"/>
                    <a:pt x="76834" y="50261"/>
                    <a:pt x="80306" y="57913"/>
                  </a:cubicBezTo>
                  <a:cubicBezTo>
                    <a:pt x="86350" y="72566"/>
                    <a:pt x="95293" y="85836"/>
                    <a:pt x="106603" y="96940"/>
                  </a:cubicBezTo>
                  <a:cubicBezTo>
                    <a:pt x="115958" y="105916"/>
                    <a:pt x="127698" y="112011"/>
                    <a:pt x="140422" y="114493"/>
                  </a:cubicBezTo>
                  <a:cubicBezTo>
                    <a:pt x="148961" y="116197"/>
                    <a:pt x="157782" y="115824"/>
                    <a:pt x="166141" y="113400"/>
                  </a:cubicBezTo>
                  <a:cubicBezTo>
                    <a:pt x="172185" y="111728"/>
                    <a:pt x="175142" y="109864"/>
                    <a:pt x="175207" y="110057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4" name="Полилиния: фигура 73">
              <a:extLst>
                <a:ext uri="{FF2B5EF4-FFF2-40B4-BE49-F238E27FC236}">
                  <a16:creationId xmlns:a16="http://schemas.microsoft.com/office/drawing/2014/main" id="{5BA6304D-5721-5CFF-E80D-1F1FAAC7DEFA}"/>
                </a:ext>
              </a:extLst>
            </p:cNvPr>
            <p:cNvSpPr/>
            <p:nvPr/>
          </p:nvSpPr>
          <p:spPr>
            <a:xfrm>
              <a:off x="7015605" y="2641267"/>
              <a:ext cx="44442" cy="8250"/>
            </a:xfrm>
            <a:custGeom>
              <a:avLst/>
              <a:gdLst>
                <a:gd name="connsiteX0" fmla="*/ 63396 w 63395"/>
                <a:gd name="connsiteY0" fmla="*/ 5658 h 11769"/>
                <a:gd name="connsiteX1" fmla="*/ 61081 w 63395"/>
                <a:gd name="connsiteY1" fmla="*/ 6944 h 11769"/>
                <a:gd name="connsiteX2" fmla="*/ 54652 w 63395"/>
                <a:gd name="connsiteY2" fmla="*/ 9387 h 11769"/>
                <a:gd name="connsiteX3" fmla="*/ 44171 w 63395"/>
                <a:gd name="connsiteY3" fmla="*/ 11509 h 11769"/>
                <a:gd name="connsiteX4" fmla="*/ 31312 w 63395"/>
                <a:gd name="connsiteY4" fmla="*/ 11509 h 11769"/>
                <a:gd name="connsiteX5" fmla="*/ 18453 w 63395"/>
                <a:gd name="connsiteY5" fmla="*/ 9066 h 11769"/>
                <a:gd name="connsiteX6" fmla="*/ 8487 w 63395"/>
                <a:gd name="connsiteY6" fmla="*/ 5208 h 11769"/>
                <a:gd name="connsiteX7" fmla="*/ 2058 w 63395"/>
                <a:gd name="connsiteY7" fmla="*/ 1607 h 11769"/>
                <a:gd name="connsiteX8" fmla="*/ 0 w 63395"/>
                <a:gd name="connsiteY8" fmla="*/ 0 h 11769"/>
                <a:gd name="connsiteX9" fmla="*/ 8680 w 63395"/>
                <a:gd name="connsiteY9" fmla="*/ 4308 h 11769"/>
                <a:gd name="connsiteX10" fmla="*/ 18517 w 63395"/>
                <a:gd name="connsiteY10" fmla="*/ 7844 h 11769"/>
                <a:gd name="connsiteX11" fmla="*/ 31376 w 63395"/>
                <a:gd name="connsiteY11" fmla="*/ 10095 h 11769"/>
                <a:gd name="connsiteX12" fmla="*/ 44236 w 63395"/>
                <a:gd name="connsiteY12" fmla="*/ 10095 h 11769"/>
                <a:gd name="connsiteX13" fmla="*/ 54587 w 63395"/>
                <a:gd name="connsiteY13" fmla="*/ 8294 h 11769"/>
                <a:gd name="connsiteX14" fmla="*/ 63396 w 63395"/>
                <a:gd name="connsiteY14" fmla="*/ 5658 h 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395" h="11769">
                  <a:moveTo>
                    <a:pt x="63396" y="5658"/>
                  </a:moveTo>
                  <a:cubicBezTo>
                    <a:pt x="63396" y="5658"/>
                    <a:pt x="62624" y="6237"/>
                    <a:pt x="61081" y="6944"/>
                  </a:cubicBezTo>
                  <a:cubicBezTo>
                    <a:pt x="59004" y="7921"/>
                    <a:pt x="56850" y="8738"/>
                    <a:pt x="54652" y="9387"/>
                  </a:cubicBezTo>
                  <a:cubicBezTo>
                    <a:pt x="51225" y="10377"/>
                    <a:pt x="47714" y="11091"/>
                    <a:pt x="44171" y="11509"/>
                  </a:cubicBezTo>
                  <a:cubicBezTo>
                    <a:pt x="39889" y="11856"/>
                    <a:pt x="35594" y="11856"/>
                    <a:pt x="31312" y="11509"/>
                  </a:cubicBezTo>
                  <a:cubicBezTo>
                    <a:pt x="26959" y="11085"/>
                    <a:pt x="22658" y="10262"/>
                    <a:pt x="18453" y="9066"/>
                  </a:cubicBezTo>
                  <a:cubicBezTo>
                    <a:pt x="15026" y="8063"/>
                    <a:pt x="11695" y="6770"/>
                    <a:pt x="8487" y="5208"/>
                  </a:cubicBezTo>
                  <a:cubicBezTo>
                    <a:pt x="6243" y="4199"/>
                    <a:pt x="4089" y="2996"/>
                    <a:pt x="2058" y="1607"/>
                  </a:cubicBezTo>
                  <a:cubicBezTo>
                    <a:pt x="1292" y="1177"/>
                    <a:pt x="598" y="637"/>
                    <a:pt x="0" y="0"/>
                  </a:cubicBezTo>
                  <a:cubicBezTo>
                    <a:pt x="0" y="0"/>
                    <a:pt x="3215" y="1865"/>
                    <a:pt x="8680" y="4308"/>
                  </a:cubicBezTo>
                  <a:cubicBezTo>
                    <a:pt x="11869" y="5716"/>
                    <a:pt x="15161" y="6899"/>
                    <a:pt x="18517" y="7844"/>
                  </a:cubicBezTo>
                  <a:cubicBezTo>
                    <a:pt x="22742" y="8918"/>
                    <a:pt x="27036" y="9670"/>
                    <a:pt x="31376" y="10095"/>
                  </a:cubicBezTo>
                  <a:cubicBezTo>
                    <a:pt x="35659" y="10455"/>
                    <a:pt x="39954" y="10455"/>
                    <a:pt x="44236" y="10095"/>
                  </a:cubicBezTo>
                  <a:cubicBezTo>
                    <a:pt x="47727" y="9741"/>
                    <a:pt x="51186" y="9136"/>
                    <a:pt x="54587" y="8294"/>
                  </a:cubicBezTo>
                  <a:cubicBezTo>
                    <a:pt x="59924" y="6944"/>
                    <a:pt x="63332" y="5465"/>
                    <a:pt x="63396" y="5658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5" name="Полилиния: фигура 74">
              <a:extLst>
                <a:ext uri="{FF2B5EF4-FFF2-40B4-BE49-F238E27FC236}">
                  <a16:creationId xmlns:a16="http://schemas.microsoft.com/office/drawing/2014/main" id="{41B523B3-68B7-BE66-AB4B-0896CCF56FDC}"/>
                </a:ext>
              </a:extLst>
            </p:cNvPr>
            <p:cNvSpPr/>
            <p:nvPr/>
          </p:nvSpPr>
          <p:spPr>
            <a:xfrm>
              <a:off x="6775452" y="2965888"/>
              <a:ext cx="228343" cy="81535"/>
            </a:xfrm>
            <a:custGeom>
              <a:avLst/>
              <a:gdLst>
                <a:gd name="connsiteX0" fmla="*/ 0 w 325723"/>
                <a:gd name="connsiteY0" fmla="*/ 0 h 116307"/>
                <a:gd name="connsiteX1" fmla="*/ 138622 w 325723"/>
                <a:gd name="connsiteY1" fmla="*/ 115733 h 116307"/>
                <a:gd name="connsiteX2" fmla="*/ 158940 w 325723"/>
                <a:gd name="connsiteY2" fmla="*/ 115733 h 116307"/>
                <a:gd name="connsiteX3" fmla="*/ 168584 w 325723"/>
                <a:gd name="connsiteY3" fmla="*/ 98373 h 116307"/>
                <a:gd name="connsiteX4" fmla="*/ 325724 w 325723"/>
                <a:gd name="connsiteY4" fmla="*/ 113933 h 116307"/>
                <a:gd name="connsiteX5" fmla="*/ 166655 w 325723"/>
                <a:gd name="connsiteY5" fmla="*/ 54909 h 116307"/>
                <a:gd name="connsiteX6" fmla="*/ 136050 w 325723"/>
                <a:gd name="connsiteY6" fmla="*/ 72719 h 11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723" h="116307">
                  <a:moveTo>
                    <a:pt x="0" y="0"/>
                  </a:moveTo>
                  <a:cubicBezTo>
                    <a:pt x="0" y="0"/>
                    <a:pt x="80692" y="116826"/>
                    <a:pt x="138622" y="115733"/>
                  </a:cubicBezTo>
                  <a:lnTo>
                    <a:pt x="158940" y="115733"/>
                  </a:lnTo>
                  <a:lnTo>
                    <a:pt x="168584" y="98373"/>
                  </a:lnTo>
                  <a:cubicBezTo>
                    <a:pt x="168584" y="98373"/>
                    <a:pt x="297176" y="124091"/>
                    <a:pt x="325724" y="113933"/>
                  </a:cubicBezTo>
                  <a:lnTo>
                    <a:pt x="166655" y="54909"/>
                  </a:lnTo>
                  <a:lnTo>
                    <a:pt x="136050" y="72719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6" name="Полилиния: фигура 75">
              <a:extLst>
                <a:ext uri="{FF2B5EF4-FFF2-40B4-BE49-F238E27FC236}">
                  <a16:creationId xmlns:a16="http://schemas.microsoft.com/office/drawing/2014/main" id="{FF2DCEB9-0AAF-FA25-04F9-AE32E28CCF39}"/>
                </a:ext>
              </a:extLst>
            </p:cNvPr>
            <p:cNvSpPr/>
            <p:nvPr/>
          </p:nvSpPr>
          <p:spPr>
            <a:xfrm>
              <a:off x="6845091" y="2892508"/>
              <a:ext cx="398767" cy="164835"/>
            </a:xfrm>
            <a:custGeom>
              <a:avLst/>
              <a:gdLst>
                <a:gd name="connsiteX0" fmla="*/ 0 w 568826"/>
                <a:gd name="connsiteY0" fmla="*/ 158168 h 235131"/>
                <a:gd name="connsiteX1" fmla="*/ 323409 w 568826"/>
                <a:gd name="connsiteY1" fmla="*/ 234616 h 235131"/>
                <a:gd name="connsiteX2" fmla="*/ 568827 w 568826"/>
                <a:gd name="connsiteY2" fmla="*/ 57416 h 235131"/>
                <a:gd name="connsiteX3" fmla="*/ 521119 w 568826"/>
                <a:gd name="connsiteY3" fmla="*/ 0 h 235131"/>
                <a:gd name="connsiteX4" fmla="*/ 302834 w 568826"/>
                <a:gd name="connsiteY4" fmla="*/ 120619 h 235131"/>
                <a:gd name="connsiteX5" fmla="*/ 40892 w 568826"/>
                <a:gd name="connsiteY5" fmla="*/ 37485 h 23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826" h="235131">
                  <a:moveTo>
                    <a:pt x="0" y="158168"/>
                  </a:moveTo>
                  <a:cubicBezTo>
                    <a:pt x="0" y="158168"/>
                    <a:pt x="289332" y="242460"/>
                    <a:pt x="323409" y="234616"/>
                  </a:cubicBezTo>
                  <a:cubicBezTo>
                    <a:pt x="357486" y="226772"/>
                    <a:pt x="568827" y="57416"/>
                    <a:pt x="568827" y="57416"/>
                  </a:cubicBezTo>
                  <a:lnTo>
                    <a:pt x="521119" y="0"/>
                  </a:lnTo>
                  <a:lnTo>
                    <a:pt x="302834" y="120619"/>
                  </a:lnTo>
                  <a:lnTo>
                    <a:pt x="40892" y="37485"/>
                  </a:ln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7" name="Полилиния: фигура 76">
              <a:extLst>
                <a:ext uri="{FF2B5EF4-FFF2-40B4-BE49-F238E27FC236}">
                  <a16:creationId xmlns:a16="http://schemas.microsoft.com/office/drawing/2014/main" id="{57B621BA-210A-95C1-1995-2BDE7F771B73}"/>
                </a:ext>
              </a:extLst>
            </p:cNvPr>
            <p:cNvSpPr/>
            <p:nvPr/>
          </p:nvSpPr>
          <p:spPr>
            <a:xfrm>
              <a:off x="6755063" y="2853519"/>
              <a:ext cx="190407" cy="181602"/>
            </a:xfrm>
            <a:custGeom>
              <a:avLst/>
              <a:gdLst>
                <a:gd name="connsiteX0" fmla="*/ 55767 w 271609"/>
                <a:gd name="connsiteY0" fmla="*/ 0 h 259048"/>
                <a:gd name="connsiteX1" fmla="*/ 280 w 271609"/>
                <a:gd name="connsiteY1" fmla="*/ 90014 h 259048"/>
                <a:gd name="connsiteX2" fmla="*/ 179087 w 271609"/>
                <a:gd name="connsiteY2" fmla="*/ 259049 h 259048"/>
                <a:gd name="connsiteX3" fmla="*/ 271609 w 271609"/>
                <a:gd name="connsiteY3" fmla="*/ 104352 h 25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09" h="259048">
                  <a:moveTo>
                    <a:pt x="55767" y="0"/>
                  </a:moveTo>
                  <a:cubicBezTo>
                    <a:pt x="55767" y="0"/>
                    <a:pt x="7417" y="10673"/>
                    <a:pt x="280" y="90014"/>
                  </a:cubicBezTo>
                  <a:cubicBezTo>
                    <a:pt x="-8207" y="184851"/>
                    <a:pt x="179087" y="259049"/>
                    <a:pt x="179087" y="259049"/>
                  </a:cubicBezTo>
                  <a:lnTo>
                    <a:pt x="271609" y="104352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8" name="Полилиния: фигура 77">
              <a:extLst>
                <a:ext uri="{FF2B5EF4-FFF2-40B4-BE49-F238E27FC236}">
                  <a16:creationId xmlns:a16="http://schemas.microsoft.com/office/drawing/2014/main" id="{463846FA-C90E-C71A-07E3-7F8EF4213C87}"/>
                </a:ext>
              </a:extLst>
            </p:cNvPr>
            <p:cNvSpPr/>
            <p:nvPr/>
          </p:nvSpPr>
          <p:spPr>
            <a:xfrm>
              <a:off x="6765491" y="2896880"/>
              <a:ext cx="175923" cy="139593"/>
            </a:xfrm>
            <a:custGeom>
              <a:avLst/>
              <a:gdLst>
                <a:gd name="connsiteX0" fmla="*/ 141001 w 250947"/>
                <a:gd name="connsiteY0" fmla="*/ 0 h 199124"/>
                <a:gd name="connsiteX1" fmla="*/ 143123 w 250947"/>
                <a:gd name="connsiteY1" fmla="*/ 772 h 199124"/>
                <a:gd name="connsiteX2" fmla="*/ 148974 w 250947"/>
                <a:gd name="connsiteY2" fmla="*/ 3408 h 199124"/>
                <a:gd name="connsiteX3" fmla="*/ 171027 w 250947"/>
                <a:gd name="connsiteY3" fmla="*/ 13759 h 199124"/>
                <a:gd name="connsiteX4" fmla="*/ 249533 w 250947"/>
                <a:gd name="connsiteY4" fmla="*/ 51437 h 199124"/>
                <a:gd name="connsiteX5" fmla="*/ 250947 w 250947"/>
                <a:gd name="connsiteY5" fmla="*/ 52080 h 199124"/>
                <a:gd name="connsiteX6" fmla="*/ 250176 w 250947"/>
                <a:gd name="connsiteY6" fmla="*/ 53430 h 199124"/>
                <a:gd name="connsiteX7" fmla="*/ 187166 w 250947"/>
                <a:gd name="connsiteY7" fmla="*/ 162733 h 199124"/>
                <a:gd name="connsiteX8" fmla="*/ 166720 w 250947"/>
                <a:gd name="connsiteY8" fmla="*/ 197967 h 199124"/>
                <a:gd name="connsiteX9" fmla="*/ 166012 w 250947"/>
                <a:gd name="connsiteY9" fmla="*/ 199125 h 199124"/>
                <a:gd name="connsiteX10" fmla="*/ 164726 w 250947"/>
                <a:gd name="connsiteY10" fmla="*/ 198675 h 199124"/>
                <a:gd name="connsiteX11" fmla="*/ 90529 w 250947"/>
                <a:gd name="connsiteY11" fmla="*/ 165241 h 199124"/>
                <a:gd name="connsiteX12" fmla="*/ 38578 w 250947"/>
                <a:gd name="connsiteY12" fmla="*/ 125763 h 199124"/>
                <a:gd name="connsiteX13" fmla="*/ 0 w 250947"/>
                <a:gd name="connsiteY13" fmla="*/ 81270 h 199124"/>
                <a:gd name="connsiteX14" fmla="*/ 2765 w 250947"/>
                <a:gd name="connsiteY14" fmla="*/ 84228 h 199124"/>
                <a:gd name="connsiteX15" fmla="*/ 10287 w 250947"/>
                <a:gd name="connsiteY15" fmla="*/ 93101 h 199124"/>
                <a:gd name="connsiteX16" fmla="*/ 40185 w 250947"/>
                <a:gd name="connsiteY16" fmla="*/ 124220 h 199124"/>
                <a:gd name="connsiteX17" fmla="*/ 92136 w 250947"/>
                <a:gd name="connsiteY17" fmla="*/ 162797 h 199124"/>
                <a:gd name="connsiteX18" fmla="*/ 165948 w 250947"/>
                <a:gd name="connsiteY18" fmla="*/ 195588 h 199124"/>
                <a:gd name="connsiteX19" fmla="*/ 164019 w 250947"/>
                <a:gd name="connsiteY19" fmla="*/ 196360 h 199124"/>
                <a:gd name="connsiteX20" fmla="*/ 184401 w 250947"/>
                <a:gd name="connsiteY20" fmla="*/ 161061 h 199124"/>
                <a:gd name="connsiteX21" fmla="*/ 247797 w 250947"/>
                <a:gd name="connsiteY21" fmla="*/ 52273 h 199124"/>
                <a:gd name="connsiteX22" fmla="*/ 248440 w 250947"/>
                <a:gd name="connsiteY22" fmla="*/ 54266 h 199124"/>
                <a:gd name="connsiteX23" fmla="*/ 170449 w 250947"/>
                <a:gd name="connsiteY23" fmla="*/ 15688 h 199124"/>
                <a:gd name="connsiteX24" fmla="*/ 148717 w 250947"/>
                <a:gd name="connsiteY24" fmla="*/ 4629 h 199124"/>
                <a:gd name="connsiteX25" fmla="*/ 143059 w 250947"/>
                <a:gd name="connsiteY25" fmla="*/ 1607 h 1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0947" h="199124">
                  <a:moveTo>
                    <a:pt x="141001" y="0"/>
                  </a:moveTo>
                  <a:cubicBezTo>
                    <a:pt x="141741" y="154"/>
                    <a:pt x="142454" y="418"/>
                    <a:pt x="143123" y="772"/>
                  </a:cubicBezTo>
                  <a:lnTo>
                    <a:pt x="148974" y="3408"/>
                  </a:lnTo>
                  <a:lnTo>
                    <a:pt x="171027" y="13759"/>
                  </a:lnTo>
                  <a:lnTo>
                    <a:pt x="249533" y="51437"/>
                  </a:lnTo>
                  <a:lnTo>
                    <a:pt x="250947" y="52080"/>
                  </a:lnTo>
                  <a:lnTo>
                    <a:pt x="250176" y="53430"/>
                  </a:lnTo>
                  <a:cubicBezTo>
                    <a:pt x="231916" y="85064"/>
                    <a:pt x="210312" y="122484"/>
                    <a:pt x="187166" y="162733"/>
                  </a:cubicBezTo>
                  <a:lnTo>
                    <a:pt x="166720" y="197967"/>
                  </a:lnTo>
                  <a:lnTo>
                    <a:pt x="166012" y="199125"/>
                  </a:lnTo>
                  <a:lnTo>
                    <a:pt x="164726" y="198675"/>
                  </a:lnTo>
                  <a:cubicBezTo>
                    <a:pt x="138931" y="190052"/>
                    <a:pt x="114074" y="178852"/>
                    <a:pt x="90529" y="165241"/>
                  </a:cubicBezTo>
                  <a:cubicBezTo>
                    <a:pt x="71735" y="154143"/>
                    <a:pt x="54304" y="140898"/>
                    <a:pt x="38578" y="125763"/>
                  </a:cubicBezTo>
                  <a:cubicBezTo>
                    <a:pt x="24252" y="112267"/>
                    <a:pt x="11329" y="97363"/>
                    <a:pt x="0" y="81270"/>
                  </a:cubicBezTo>
                  <a:cubicBezTo>
                    <a:pt x="1029" y="82151"/>
                    <a:pt x="1955" y="83141"/>
                    <a:pt x="2765" y="84228"/>
                  </a:cubicBezTo>
                  <a:lnTo>
                    <a:pt x="10287" y="93101"/>
                  </a:lnTo>
                  <a:cubicBezTo>
                    <a:pt x="19700" y="103992"/>
                    <a:pt x="29679" y="114376"/>
                    <a:pt x="40185" y="124220"/>
                  </a:cubicBezTo>
                  <a:cubicBezTo>
                    <a:pt x="56034" y="138944"/>
                    <a:pt x="73458" y="151880"/>
                    <a:pt x="92136" y="162797"/>
                  </a:cubicBezTo>
                  <a:cubicBezTo>
                    <a:pt x="115617" y="176100"/>
                    <a:pt x="140339" y="187082"/>
                    <a:pt x="165948" y="195588"/>
                  </a:cubicBezTo>
                  <a:lnTo>
                    <a:pt x="164019" y="196360"/>
                  </a:lnTo>
                  <a:lnTo>
                    <a:pt x="184401" y="161061"/>
                  </a:lnTo>
                  <a:cubicBezTo>
                    <a:pt x="207676" y="121198"/>
                    <a:pt x="229408" y="83906"/>
                    <a:pt x="247797" y="52273"/>
                  </a:cubicBezTo>
                  <a:lnTo>
                    <a:pt x="248440" y="54266"/>
                  </a:lnTo>
                  <a:lnTo>
                    <a:pt x="170449" y="15688"/>
                  </a:lnTo>
                  <a:lnTo>
                    <a:pt x="148717" y="4629"/>
                  </a:lnTo>
                  <a:lnTo>
                    <a:pt x="143059" y="1607"/>
                  </a:ln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9" name="Полилиния: фигура 78">
              <a:extLst>
                <a:ext uri="{FF2B5EF4-FFF2-40B4-BE49-F238E27FC236}">
                  <a16:creationId xmlns:a16="http://schemas.microsoft.com/office/drawing/2014/main" id="{9DAF97FF-D5C9-B1C4-30E8-F81E75A1E4D8}"/>
                </a:ext>
              </a:extLst>
            </p:cNvPr>
            <p:cNvSpPr/>
            <p:nvPr/>
          </p:nvSpPr>
          <p:spPr>
            <a:xfrm>
              <a:off x="6992361" y="2854691"/>
              <a:ext cx="29735" cy="58778"/>
            </a:xfrm>
            <a:custGeom>
              <a:avLst/>
              <a:gdLst>
                <a:gd name="connsiteX0" fmla="*/ 42416 w 42416"/>
                <a:gd name="connsiteY0" fmla="*/ 83842 h 83845"/>
                <a:gd name="connsiteX1" fmla="*/ 21777 w 42416"/>
                <a:gd name="connsiteY1" fmla="*/ 41600 h 83845"/>
                <a:gd name="connsiteX2" fmla="*/ 45 w 42416"/>
                <a:gd name="connsiteY2" fmla="*/ 0 h 83845"/>
                <a:gd name="connsiteX3" fmla="*/ 8275 w 42416"/>
                <a:gd name="connsiteY3" fmla="*/ 11123 h 83845"/>
                <a:gd name="connsiteX4" fmla="*/ 38301 w 42416"/>
                <a:gd name="connsiteY4" fmla="*/ 70597 h 83845"/>
                <a:gd name="connsiteX5" fmla="*/ 42416 w 42416"/>
                <a:gd name="connsiteY5" fmla="*/ 83842 h 8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416" h="83845">
                  <a:moveTo>
                    <a:pt x="42416" y="83842"/>
                  </a:moveTo>
                  <a:cubicBezTo>
                    <a:pt x="41452" y="84163"/>
                    <a:pt x="33479" y="64553"/>
                    <a:pt x="21777" y="41600"/>
                  </a:cubicBezTo>
                  <a:cubicBezTo>
                    <a:pt x="10075" y="18646"/>
                    <a:pt x="-791" y="514"/>
                    <a:pt x="45" y="0"/>
                  </a:cubicBezTo>
                  <a:cubicBezTo>
                    <a:pt x="3299" y="3305"/>
                    <a:pt x="6070" y="7047"/>
                    <a:pt x="8275" y="11123"/>
                  </a:cubicBezTo>
                  <a:cubicBezTo>
                    <a:pt x="20260" y="29885"/>
                    <a:pt x="30322" y="49810"/>
                    <a:pt x="38301" y="70597"/>
                  </a:cubicBezTo>
                  <a:cubicBezTo>
                    <a:pt x="40237" y="74815"/>
                    <a:pt x="41619" y="79271"/>
                    <a:pt x="42416" y="8384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0" name="Полилиния: фигура 79">
              <a:extLst>
                <a:ext uri="{FF2B5EF4-FFF2-40B4-BE49-F238E27FC236}">
                  <a16:creationId xmlns:a16="http://schemas.microsoft.com/office/drawing/2014/main" id="{D9018CAF-C414-474B-645A-117825B8357F}"/>
                </a:ext>
              </a:extLst>
            </p:cNvPr>
            <p:cNvSpPr/>
            <p:nvPr/>
          </p:nvSpPr>
          <p:spPr>
            <a:xfrm>
              <a:off x="6533857" y="3346536"/>
              <a:ext cx="302850" cy="550981"/>
            </a:xfrm>
            <a:custGeom>
              <a:avLst/>
              <a:gdLst>
                <a:gd name="connsiteX0" fmla="*/ 0 w 432004"/>
                <a:gd name="connsiteY0" fmla="*/ 785954 h 785954"/>
                <a:gd name="connsiteX1" fmla="*/ 1286 w 432004"/>
                <a:gd name="connsiteY1" fmla="*/ 783961 h 785954"/>
                <a:gd name="connsiteX2" fmla="*/ 5337 w 432004"/>
                <a:gd name="connsiteY2" fmla="*/ 778367 h 785954"/>
                <a:gd name="connsiteX3" fmla="*/ 21218 w 432004"/>
                <a:gd name="connsiteY3" fmla="*/ 757150 h 785954"/>
                <a:gd name="connsiteX4" fmla="*/ 80113 w 432004"/>
                <a:gd name="connsiteY4" fmla="*/ 679544 h 785954"/>
                <a:gd name="connsiteX5" fmla="*/ 275508 w 432004"/>
                <a:gd name="connsiteY5" fmla="*/ 424161 h 785954"/>
                <a:gd name="connsiteX6" fmla="*/ 301227 w 432004"/>
                <a:gd name="connsiteY6" fmla="*/ 390405 h 785954"/>
                <a:gd name="connsiteX7" fmla="*/ 301227 w 432004"/>
                <a:gd name="connsiteY7" fmla="*/ 390855 h 785954"/>
                <a:gd name="connsiteX8" fmla="*/ 393556 w 432004"/>
                <a:gd name="connsiteY8" fmla="*/ 112839 h 785954"/>
                <a:gd name="connsiteX9" fmla="*/ 421460 w 432004"/>
                <a:gd name="connsiteY9" fmla="*/ 30026 h 785954"/>
                <a:gd name="connsiteX10" fmla="*/ 429112 w 432004"/>
                <a:gd name="connsiteY10" fmla="*/ 7651 h 785954"/>
                <a:gd name="connsiteX11" fmla="*/ 431233 w 432004"/>
                <a:gd name="connsiteY11" fmla="*/ 1929 h 785954"/>
                <a:gd name="connsiteX12" fmla="*/ 432005 w 432004"/>
                <a:gd name="connsiteY12" fmla="*/ 0 h 785954"/>
                <a:gd name="connsiteX13" fmla="*/ 431490 w 432004"/>
                <a:gd name="connsiteY13" fmla="*/ 1993 h 785954"/>
                <a:gd name="connsiteX14" fmla="*/ 429755 w 432004"/>
                <a:gd name="connsiteY14" fmla="*/ 7908 h 785954"/>
                <a:gd name="connsiteX15" fmla="*/ 422618 w 432004"/>
                <a:gd name="connsiteY15" fmla="*/ 30412 h 785954"/>
                <a:gd name="connsiteX16" fmla="*/ 395678 w 432004"/>
                <a:gd name="connsiteY16" fmla="*/ 113611 h 785954"/>
                <a:gd name="connsiteX17" fmla="*/ 304249 w 432004"/>
                <a:gd name="connsiteY17" fmla="*/ 391884 h 785954"/>
                <a:gd name="connsiteX18" fmla="*/ 304249 w 432004"/>
                <a:gd name="connsiteY18" fmla="*/ 392398 h 785954"/>
                <a:gd name="connsiteX19" fmla="*/ 304249 w 432004"/>
                <a:gd name="connsiteY19" fmla="*/ 392398 h 785954"/>
                <a:gd name="connsiteX20" fmla="*/ 278530 w 432004"/>
                <a:gd name="connsiteY20" fmla="*/ 426218 h 785954"/>
                <a:gd name="connsiteX21" fmla="*/ 82427 w 432004"/>
                <a:gd name="connsiteY21" fmla="*/ 680959 h 785954"/>
                <a:gd name="connsiteX22" fmla="*/ 22632 w 432004"/>
                <a:gd name="connsiteY22" fmla="*/ 758114 h 785954"/>
                <a:gd name="connsiteX23" fmla="*/ 5915 w 432004"/>
                <a:gd name="connsiteY23" fmla="*/ 778818 h 785954"/>
                <a:gd name="connsiteX24" fmla="*/ 1543 w 432004"/>
                <a:gd name="connsiteY24" fmla="*/ 784154 h 785954"/>
                <a:gd name="connsiteX25" fmla="*/ 0 w 432004"/>
                <a:gd name="connsiteY25" fmla="*/ 785954 h 78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2004" h="785954">
                  <a:moveTo>
                    <a:pt x="0" y="785954"/>
                  </a:moveTo>
                  <a:cubicBezTo>
                    <a:pt x="345" y="785241"/>
                    <a:pt x="777" y="784572"/>
                    <a:pt x="1286" y="783961"/>
                  </a:cubicBezTo>
                  <a:lnTo>
                    <a:pt x="5337" y="778367"/>
                  </a:lnTo>
                  <a:cubicBezTo>
                    <a:pt x="9130" y="773417"/>
                    <a:pt x="14402" y="766280"/>
                    <a:pt x="21218" y="757150"/>
                  </a:cubicBezTo>
                  <a:lnTo>
                    <a:pt x="80113" y="679544"/>
                  </a:lnTo>
                  <a:lnTo>
                    <a:pt x="275508" y="424161"/>
                  </a:lnTo>
                  <a:cubicBezTo>
                    <a:pt x="284381" y="412588"/>
                    <a:pt x="293125" y="401143"/>
                    <a:pt x="301227" y="390405"/>
                  </a:cubicBezTo>
                  <a:lnTo>
                    <a:pt x="301227" y="390855"/>
                  </a:lnTo>
                  <a:lnTo>
                    <a:pt x="393556" y="112839"/>
                  </a:lnTo>
                  <a:lnTo>
                    <a:pt x="421460" y="30026"/>
                  </a:lnTo>
                  <a:cubicBezTo>
                    <a:pt x="424739" y="20446"/>
                    <a:pt x="427311" y="12988"/>
                    <a:pt x="429112" y="7651"/>
                  </a:cubicBezTo>
                  <a:lnTo>
                    <a:pt x="431233" y="1929"/>
                  </a:lnTo>
                  <a:cubicBezTo>
                    <a:pt x="431400" y="1254"/>
                    <a:pt x="431658" y="604"/>
                    <a:pt x="432005" y="0"/>
                  </a:cubicBezTo>
                  <a:cubicBezTo>
                    <a:pt x="431908" y="681"/>
                    <a:pt x="431735" y="1350"/>
                    <a:pt x="431490" y="1993"/>
                  </a:cubicBezTo>
                  <a:cubicBezTo>
                    <a:pt x="431040" y="3472"/>
                    <a:pt x="430462" y="5401"/>
                    <a:pt x="429755" y="7908"/>
                  </a:cubicBezTo>
                  <a:cubicBezTo>
                    <a:pt x="428083" y="13181"/>
                    <a:pt x="425704" y="20768"/>
                    <a:pt x="422618" y="30412"/>
                  </a:cubicBezTo>
                  <a:cubicBezTo>
                    <a:pt x="416188" y="50151"/>
                    <a:pt x="407058" y="78441"/>
                    <a:pt x="395678" y="113611"/>
                  </a:cubicBezTo>
                  <a:lnTo>
                    <a:pt x="304249" y="391884"/>
                  </a:lnTo>
                  <a:lnTo>
                    <a:pt x="304249" y="392398"/>
                  </a:lnTo>
                  <a:lnTo>
                    <a:pt x="304249" y="392398"/>
                  </a:lnTo>
                  <a:lnTo>
                    <a:pt x="278530" y="426218"/>
                  </a:lnTo>
                  <a:lnTo>
                    <a:pt x="82427" y="680959"/>
                  </a:lnTo>
                  <a:lnTo>
                    <a:pt x="22632" y="758114"/>
                  </a:lnTo>
                  <a:lnTo>
                    <a:pt x="5915" y="778818"/>
                  </a:lnTo>
                  <a:lnTo>
                    <a:pt x="1543" y="784154"/>
                  </a:lnTo>
                  <a:cubicBezTo>
                    <a:pt x="1085" y="784803"/>
                    <a:pt x="568" y="785401"/>
                    <a:pt x="0" y="785954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1" name="Полилиния: фигура 80">
              <a:extLst>
                <a:ext uri="{FF2B5EF4-FFF2-40B4-BE49-F238E27FC236}">
                  <a16:creationId xmlns:a16="http://schemas.microsoft.com/office/drawing/2014/main" id="{B9D14D2D-DC53-4A44-93E1-40B5093F801E}"/>
                </a:ext>
              </a:extLst>
            </p:cNvPr>
            <p:cNvSpPr/>
            <p:nvPr/>
          </p:nvSpPr>
          <p:spPr>
            <a:xfrm>
              <a:off x="6907608" y="3549503"/>
              <a:ext cx="40521" cy="14288"/>
            </a:xfrm>
            <a:custGeom>
              <a:avLst/>
              <a:gdLst>
                <a:gd name="connsiteX0" fmla="*/ 57802 w 57802"/>
                <a:gd name="connsiteY0" fmla="*/ 0 h 20381"/>
                <a:gd name="connsiteX1" fmla="*/ 29447 w 57802"/>
                <a:gd name="connsiteY1" fmla="*/ 11766 h 20381"/>
                <a:gd name="connsiteX2" fmla="*/ 0 w 57802"/>
                <a:gd name="connsiteY2" fmla="*/ 20382 h 20381"/>
                <a:gd name="connsiteX3" fmla="*/ 28290 w 57802"/>
                <a:gd name="connsiteY3" fmla="*/ 8358 h 20381"/>
                <a:gd name="connsiteX4" fmla="*/ 57802 w 57802"/>
                <a:gd name="connsiteY4" fmla="*/ 0 h 2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02" h="20381">
                  <a:moveTo>
                    <a:pt x="57802" y="0"/>
                  </a:moveTo>
                  <a:cubicBezTo>
                    <a:pt x="48813" y="4951"/>
                    <a:pt x="39304" y="8899"/>
                    <a:pt x="29447" y="11766"/>
                  </a:cubicBezTo>
                  <a:cubicBezTo>
                    <a:pt x="19983" y="15727"/>
                    <a:pt x="10107" y="18620"/>
                    <a:pt x="0" y="20382"/>
                  </a:cubicBezTo>
                  <a:cubicBezTo>
                    <a:pt x="8976" y="15380"/>
                    <a:pt x="18459" y="11348"/>
                    <a:pt x="28290" y="8358"/>
                  </a:cubicBezTo>
                  <a:cubicBezTo>
                    <a:pt x="37806" y="4546"/>
                    <a:pt x="47701" y="1749"/>
                    <a:pt x="57802" y="0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2" name="Полилиния: фигура 81">
              <a:extLst>
                <a:ext uri="{FF2B5EF4-FFF2-40B4-BE49-F238E27FC236}">
                  <a16:creationId xmlns:a16="http://schemas.microsoft.com/office/drawing/2014/main" id="{9764E8D4-4CA9-B3D1-BD37-E9218D55C7F5}"/>
                </a:ext>
              </a:extLst>
            </p:cNvPr>
            <p:cNvSpPr/>
            <p:nvPr/>
          </p:nvSpPr>
          <p:spPr>
            <a:xfrm>
              <a:off x="6912386" y="3568209"/>
              <a:ext cx="34481" cy="9781"/>
            </a:xfrm>
            <a:custGeom>
              <a:avLst/>
              <a:gdLst>
                <a:gd name="connsiteX0" fmla="*/ 49186 w 49186"/>
                <a:gd name="connsiteY0" fmla="*/ 13952 h 13952"/>
                <a:gd name="connsiteX1" fmla="*/ 24111 w 49186"/>
                <a:gd name="connsiteY1" fmla="*/ 8616 h 13952"/>
                <a:gd name="connsiteX2" fmla="*/ 0 w 49186"/>
                <a:gd name="connsiteY2" fmla="*/ 0 h 13952"/>
                <a:gd name="connsiteX3" fmla="*/ 25011 w 49186"/>
                <a:gd name="connsiteY3" fmla="*/ 5337 h 13952"/>
                <a:gd name="connsiteX4" fmla="*/ 49186 w 49186"/>
                <a:gd name="connsiteY4" fmla="*/ 13952 h 1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86" h="13952">
                  <a:moveTo>
                    <a:pt x="49186" y="13952"/>
                  </a:moveTo>
                  <a:cubicBezTo>
                    <a:pt x="40635" y="13251"/>
                    <a:pt x="32206" y="11458"/>
                    <a:pt x="24111" y="8616"/>
                  </a:cubicBezTo>
                  <a:cubicBezTo>
                    <a:pt x="15733" y="6815"/>
                    <a:pt x="7625" y="3916"/>
                    <a:pt x="0" y="0"/>
                  </a:cubicBezTo>
                  <a:cubicBezTo>
                    <a:pt x="8532" y="707"/>
                    <a:pt x="16936" y="2501"/>
                    <a:pt x="25011" y="5337"/>
                  </a:cubicBezTo>
                  <a:cubicBezTo>
                    <a:pt x="33408" y="7163"/>
                    <a:pt x="41529" y="10056"/>
                    <a:pt x="49186" y="13952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3" name="Полилиния: фигура 82">
              <a:extLst>
                <a:ext uri="{FF2B5EF4-FFF2-40B4-BE49-F238E27FC236}">
                  <a16:creationId xmlns:a16="http://schemas.microsoft.com/office/drawing/2014/main" id="{9FB326F8-B6D9-3758-4B5B-A765085891F2}"/>
                </a:ext>
              </a:extLst>
            </p:cNvPr>
            <p:cNvSpPr/>
            <p:nvPr/>
          </p:nvSpPr>
          <p:spPr>
            <a:xfrm>
              <a:off x="6798845" y="3179898"/>
              <a:ext cx="151132" cy="43570"/>
            </a:xfrm>
            <a:custGeom>
              <a:avLst/>
              <a:gdLst>
                <a:gd name="connsiteX0" fmla="*/ 215584 w 215584"/>
                <a:gd name="connsiteY0" fmla="*/ 0 h 62151"/>
                <a:gd name="connsiteX1" fmla="*/ 208190 w 215584"/>
                <a:gd name="connsiteY1" fmla="*/ 5079 h 62151"/>
                <a:gd name="connsiteX2" fmla="*/ 187037 w 215584"/>
                <a:gd name="connsiteY2" fmla="*/ 17296 h 62151"/>
                <a:gd name="connsiteX3" fmla="*/ 112711 w 215584"/>
                <a:gd name="connsiteY3" fmla="*/ 47450 h 62151"/>
                <a:gd name="connsiteX4" fmla="*/ 33370 w 215584"/>
                <a:gd name="connsiteY4" fmla="*/ 61338 h 62151"/>
                <a:gd name="connsiteX5" fmla="*/ 8937 w 215584"/>
                <a:gd name="connsiteY5" fmla="*/ 62110 h 62151"/>
                <a:gd name="connsiteX6" fmla="*/ 0 w 215584"/>
                <a:gd name="connsiteY6" fmla="*/ 61660 h 62151"/>
                <a:gd name="connsiteX7" fmla="*/ 8937 w 215584"/>
                <a:gd name="connsiteY7" fmla="*/ 60824 h 62151"/>
                <a:gd name="connsiteX8" fmla="*/ 33177 w 215584"/>
                <a:gd name="connsiteY8" fmla="*/ 59024 h 62151"/>
                <a:gd name="connsiteX9" fmla="*/ 111811 w 215584"/>
                <a:gd name="connsiteY9" fmla="*/ 44236 h 62151"/>
                <a:gd name="connsiteX10" fmla="*/ 186394 w 215584"/>
                <a:gd name="connsiteY10" fmla="*/ 15367 h 62151"/>
                <a:gd name="connsiteX11" fmla="*/ 207998 w 215584"/>
                <a:gd name="connsiteY11" fmla="*/ 4179 h 62151"/>
                <a:gd name="connsiteX12" fmla="*/ 215584 w 215584"/>
                <a:gd name="connsiteY12" fmla="*/ 0 h 6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584" h="62151">
                  <a:moveTo>
                    <a:pt x="215584" y="0"/>
                  </a:moveTo>
                  <a:cubicBezTo>
                    <a:pt x="213296" y="1935"/>
                    <a:pt x="210814" y="3633"/>
                    <a:pt x="208190" y="5079"/>
                  </a:cubicBezTo>
                  <a:cubicBezTo>
                    <a:pt x="203368" y="8294"/>
                    <a:pt x="196167" y="12473"/>
                    <a:pt x="187037" y="17296"/>
                  </a:cubicBezTo>
                  <a:cubicBezTo>
                    <a:pt x="163357" y="29859"/>
                    <a:pt x="138449" y="39966"/>
                    <a:pt x="112711" y="47450"/>
                  </a:cubicBezTo>
                  <a:cubicBezTo>
                    <a:pt x="86819" y="54819"/>
                    <a:pt x="60226" y="59474"/>
                    <a:pt x="33370" y="61338"/>
                  </a:cubicBezTo>
                  <a:cubicBezTo>
                    <a:pt x="23082" y="62046"/>
                    <a:pt x="14724" y="62238"/>
                    <a:pt x="8937" y="62110"/>
                  </a:cubicBezTo>
                  <a:cubicBezTo>
                    <a:pt x="5954" y="62232"/>
                    <a:pt x="2958" y="62084"/>
                    <a:pt x="0" y="61660"/>
                  </a:cubicBezTo>
                  <a:cubicBezTo>
                    <a:pt x="2945" y="61075"/>
                    <a:pt x="5935" y="60792"/>
                    <a:pt x="8937" y="60824"/>
                  </a:cubicBezTo>
                  <a:cubicBezTo>
                    <a:pt x="14659" y="60824"/>
                    <a:pt x="22954" y="59988"/>
                    <a:pt x="33177" y="59024"/>
                  </a:cubicBezTo>
                  <a:cubicBezTo>
                    <a:pt x="59770" y="56407"/>
                    <a:pt x="86086" y="51456"/>
                    <a:pt x="111811" y="44236"/>
                  </a:cubicBezTo>
                  <a:cubicBezTo>
                    <a:pt x="137484" y="36861"/>
                    <a:pt x="162444" y="27197"/>
                    <a:pt x="186394" y="15367"/>
                  </a:cubicBezTo>
                  <a:cubicBezTo>
                    <a:pt x="195653" y="10866"/>
                    <a:pt x="202982" y="7008"/>
                    <a:pt x="207998" y="4179"/>
                  </a:cubicBezTo>
                  <a:cubicBezTo>
                    <a:pt x="210383" y="2540"/>
                    <a:pt x="212923" y="1138"/>
                    <a:pt x="215584" y="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4" name="Полилиния: фигура 83">
              <a:extLst>
                <a:ext uri="{FF2B5EF4-FFF2-40B4-BE49-F238E27FC236}">
                  <a16:creationId xmlns:a16="http://schemas.microsoft.com/office/drawing/2014/main" id="{944C5ABE-F66B-09A2-1F9B-87172359B7A4}"/>
                </a:ext>
              </a:extLst>
            </p:cNvPr>
            <p:cNvSpPr/>
            <p:nvPr/>
          </p:nvSpPr>
          <p:spPr>
            <a:xfrm>
              <a:off x="7342120" y="3203519"/>
              <a:ext cx="70953" cy="93526"/>
            </a:xfrm>
            <a:custGeom>
              <a:avLst/>
              <a:gdLst>
                <a:gd name="connsiteX0" fmla="*/ 41278 w 101212"/>
                <a:gd name="connsiteY0" fmla="*/ 10413 h 133411"/>
                <a:gd name="connsiteX1" fmla="*/ 29705 w 101212"/>
                <a:gd name="connsiteY1" fmla="*/ 21729 h 133411"/>
                <a:gd name="connsiteX2" fmla="*/ 16846 w 101212"/>
                <a:gd name="connsiteY2" fmla="*/ 42947 h 133411"/>
                <a:gd name="connsiteX3" fmla="*/ 12345 w 101212"/>
                <a:gd name="connsiteY3" fmla="*/ 59664 h 133411"/>
                <a:gd name="connsiteX4" fmla="*/ 0 w 101212"/>
                <a:gd name="connsiteY4" fmla="*/ 99463 h 133411"/>
                <a:gd name="connsiteX5" fmla="*/ 46293 w 101212"/>
                <a:gd name="connsiteY5" fmla="*/ 133411 h 133411"/>
                <a:gd name="connsiteX6" fmla="*/ 53687 w 101212"/>
                <a:gd name="connsiteY6" fmla="*/ 99913 h 133411"/>
                <a:gd name="connsiteX7" fmla="*/ 83199 w 101212"/>
                <a:gd name="connsiteY7" fmla="*/ 82424 h 133411"/>
                <a:gd name="connsiteX8" fmla="*/ 100688 w 101212"/>
                <a:gd name="connsiteY8" fmla="*/ 59664 h 133411"/>
                <a:gd name="connsiteX9" fmla="*/ 99402 w 101212"/>
                <a:gd name="connsiteY9" fmla="*/ 50148 h 133411"/>
                <a:gd name="connsiteX10" fmla="*/ 92200 w 101212"/>
                <a:gd name="connsiteY10" fmla="*/ 31309 h 133411"/>
                <a:gd name="connsiteX11" fmla="*/ 93486 w 101212"/>
                <a:gd name="connsiteY11" fmla="*/ 16649 h 133411"/>
                <a:gd name="connsiteX12" fmla="*/ 76448 w 101212"/>
                <a:gd name="connsiteY12" fmla="*/ 8163 h 133411"/>
                <a:gd name="connsiteX13" fmla="*/ 77329 w 101212"/>
                <a:gd name="connsiteY13" fmla="*/ 2131 h 133411"/>
                <a:gd name="connsiteX14" fmla="*/ 75998 w 101212"/>
                <a:gd name="connsiteY14" fmla="*/ 961 h 133411"/>
                <a:gd name="connsiteX15" fmla="*/ 67575 w 101212"/>
                <a:gd name="connsiteY15" fmla="*/ 2440 h 133411"/>
                <a:gd name="connsiteX16" fmla="*/ 41857 w 101212"/>
                <a:gd name="connsiteY16" fmla="*/ 25394 h 13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212" h="133411">
                  <a:moveTo>
                    <a:pt x="41278" y="10413"/>
                  </a:moveTo>
                  <a:cubicBezTo>
                    <a:pt x="40635" y="11120"/>
                    <a:pt x="34849" y="16842"/>
                    <a:pt x="29705" y="21729"/>
                  </a:cubicBezTo>
                  <a:cubicBezTo>
                    <a:pt x="23622" y="27548"/>
                    <a:pt x="19186" y="34865"/>
                    <a:pt x="16846" y="42947"/>
                  </a:cubicBezTo>
                  <a:cubicBezTo>
                    <a:pt x="14338" y="52012"/>
                    <a:pt x="12731" y="59085"/>
                    <a:pt x="12345" y="59664"/>
                  </a:cubicBezTo>
                  <a:lnTo>
                    <a:pt x="0" y="99463"/>
                  </a:lnTo>
                  <a:lnTo>
                    <a:pt x="46293" y="133411"/>
                  </a:lnTo>
                  <a:lnTo>
                    <a:pt x="53687" y="99913"/>
                  </a:lnTo>
                  <a:cubicBezTo>
                    <a:pt x="64373" y="95657"/>
                    <a:pt x="74333" y="89754"/>
                    <a:pt x="83199" y="82424"/>
                  </a:cubicBezTo>
                  <a:cubicBezTo>
                    <a:pt x="93422" y="72587"/>
                    <a:pt x="98051" y="68151"/>
                    <a:pt x="100688" y="59664"/>
                  </a:cubicBezTo>
                  <a:cubicBezTo>
                    <a:pt x="101703" y="56462"/>
                    <a:pt x="101228" y="52970"/>
                    <a:pt x="99402" y="50148"/>
                  </a:cubicBezTo>
                  <a:cubicBezTo>
                    <a:pt x="99402" y="50148"/>
                    <a:pt x="98823" y="31888"/>
                    <a:pt x="92200" y="31309"/>
                  </a:cubicBezTo>
                  <a:cubicBezTo>
                    <a:pt x="94110" y="26667"/>
                    <a:pt x="94560" y="21555"/>
                    <a:pt x="93486" y="16649"/>
                  </a:cubicBezTo>
                  <a:cubicBezTo>
                    <a:pt x="89243" y="7455"/>
                    <a:pt x="76448" y="8163"/>
                    <a:pt x="76448" y="8163"/>
                  </a:cubicBezTo>
                  <a:cubicBezTo>
                    <a:pt x="78358" y="6742"/>
                    <a:pt x="78750" y="4041"/>
                    <a:pt x="77329" y="2131"/>
                  </a:cubicBezTo>
                  <a:cubicBezTo>
                    <a:pt x="76969" y="1656"/>
                    <a:pt x="76519" y="1257"/>
                    <a:pt x="75998" y="961"/>
                  </a:cubicBezTo>
                  <a:cubicBezTo>
                    <a:pt x="73220" y="-755"/>
                    <a:pt x="69601" y="-119"/>
                    <a:pt x="67575" y="2440"/>
                  </a:cubicBezTo>
                  <a:lnTo>
                    <a:pt x="41857" y="25394"/>
                  </a:lnTo>
                  <a:close/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5" name="Полилиния: фигура 84">
              <a:extLst>
                <a:ext uri="{FF2B5EF4-FFF2-40B4-BE49-F238E27FC236}">
                  <a16:creationId xmlns:a16="http://schemas.microsoft.com/office/drawing/2014/main" id="{567C4CBA-B7ED-C163-5FE4-C4F39AA29834}"/>
                </a:ext>
              </a:extLst>
            </p:cNvPr>
            <p:cNvSpPr/>
            <p:nvPr/>
          </p:nvSpPr>
          <p:spPr>
            <a:xfrm>
              <a:off x="7103391" y="3265088"/>
              <a:ext cx="284072" cy="190857"/>
            </a:xfrm>
            <a:custGeom>
              <a:avLst/>
              <a:gdLst>
                <a:gd name="connsiteX0" fmla="*/ 11148 w 405218"/>
                <a:gd name="connsiteY0" fmla="*/ 38320 h 272250"/>
                <a:gd name="connsiteX1" fmla="*/ 24521 w 405218"/>
                <a:gd name="connsiteY1" fmla="*/ 130650 h 272250"/>
                <a:gd name="connsiteX2" fmla="*/ 275662 w 405218"/>
                <a:gd name="connsiteY2" fmla="*/ 272101 h 272250"/>
                <a:gd name="connsiteX3" fmla="*/ 405218 w 405218"/>
                <a:gd name="connsiteY3" fmla="*/ 57481 h 272250"/>
                <a:gd name="connsiteX4" fmla="*/ 335457 w 405218"/>
                <a:gd name="connsiteY4" fmla="*/ 0 h 272250"/>
                <a:gd name="connsiteX5" fmla="*/ 248271 w 405218"/>
                <a:gd name="connsiteY5" fmla="*/ 141451 h 272250"/>
                <a:gd name="connsiteX6" fmla="*/ 119679 w 405218"/>
                <a:gd name="connsiteY6" fmla="*/ 28933 h 272250"/>
                <a:gd name="connsiteX7" fmla="*/ 10826 w 405218"/>
                <a:gd name="connsiteY7" fmla="*/ 38127 h 27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5218" h="272250">
                  <a:moveTo>
                    <a:pt x="11148" y="38320"/>
                  </a:moveTo>
                  <a:cubicBezTo>
                    <a:pt x="-7794" y="68180"/>
                    <a:pt x="-2116" y="107394"/>
                    <a:pt x="24521" y="130650"/>
                  </a:cubicBezTo>
                  <a:cubicBezTo>
                    <a:pt x="85538" y="183887"/>
                    <a:pt x="250843" y="276473"/>
                    <a:pt x="275662" y="272101"/>
                  </a:cubicBezTo>
                  <a:cubicBezTo>
                    <a:pt x="311474" y="266121"/>
                    <a:pt x="405218" y="57481"/>
                    <a:pt x="405218" y="57481"/>
                  </a:cubicBezTo>
                  <a:lnTo>
                    <a:pt x="335457" y="0"/>
                  </a:lnTo>
                  <a:lnTo>
                    <a:pt x="248271" y="141451"/>
                  </a:lnTo>
                  <a:cubicBezTo>
                    <a:pt x="248271" y="141451"/>
                    <a:pt x="176260" y="73490"/>
                    <a:pt x="119679" y="28933"/>
                  </a:cubicBezTo>
                  <a:cubicBezTo>
                    <a:pt x="85474" y="1865"/>
                    <a:pt x="34294" y="1286"/>
                    <a:pt x="10826" y="38127"/>
                  </a:cubicBez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6" name="Полилиния: фигура 85">
              <a:extLst>
                <a:ext uri="{FF2B5EF4-FFF2-40B4-BE49-F238E27FC236}">
                  <a16:creationId xmlns:a16="http://schemas.microsoft.com/office/drawing/2014/main" id="{88E7FF66-3549-8CFF-8CA3-460960339B20}"/>
                </a:ext>
              </a:extLst>
            </p:cNvPr>
            <p:cNvSpPr/>
            <p:nvPr/>
          </p:nvSpPr>
          <p:spPr>
            <a:xfrm>
              <a:off x="7120536" y="3263600"/>
              <a:ext cx="268278" cy="193524"/>
            </a:xfrm>
            <a:custGeom>
              <a:avLst/>
              <a:gdLst>
                <a:gd name="connsiteX0" fmla="*/ 92136 w 382689"/>
                <a:gd name="connsiteY0" fmla="*/ 28483 h 276054"/>
                <a:gd name="connsiteX1" fmla="*/ 94644 w 382689"/>
                <a:gd name="connsiteY1" fmla="*/ 30412 h 276054"/>
                <a:gd name="connsiteX2" fmla="*/ 101588 w 382689"/>
                <a:gd name="connsiteY2" fmla="*/ 36263 h 276054"/>
                <a:gd name="connsiteX3" fmla="*/ 128142 w 382689"/>
                <a:gd name="connsiteY3" fmla="*/ 59088 h 276054"/>
                <a:gd name="connsiteX4" fmla="*/ 224586 w 382689"/>
                <a:gd name="connsiteY4" fmla="*/ 142673 h 276054"/>
                <a:gd name="connsiteX5" fmla="*/ 222657 w 382689"/>
                <a:gd name="connsiteY5" fmla="*/ 142994 h 276054"/>
                <a:gd name="connsiteX6" fmla="*/ 309585 w 382689"/>
                <a:gd name="connsiteY6" fmla="*/ 1543 h 276054"/>
                <a:gd name="connsiteX7" fmla="*/ 310550 w 382689"/>
                <a:gd name="connsiteY7" fmla="*/ 0 h 276054"/>
                <a:gd name="connsiteX8" fmla="*/ 311964 w 382689"/>
                <a:gd name="connsiteY8" fmla="*/ 1157 h 276054"/>
                <a:gd name="connsiteX9" fmla="*/ 381725 w 382689"/>
                <a:gd name="connsiteY9" fmla="*/ 58574 h 276054"/>
                <a:gd name="connsiteX10" fmla="*/ 382690 w 382689"/>
                <a:gd name="connsiteY10" fmla="*/ 59409 h 276054"/>
                <a:gd name="connsiteX11" fmla="*/ 382175 w 382689"/>
                <a:gd name="connsiteY11" fmla="*/ 60567 h 276054"/>
                <a:gd name="connsiteX12" fmla="*/ 358257 w 382689"/>
                <a:gd name="connsiteY12" fmla="*/ 111361 h 276054"/>
                <a:gd name="connsiteX13" fmla="*/ 312800 w 382689"/>
                <a:gd name="connsiteY13" fmla="*/ 198610 h 276054"/>
                <a:gd name="connsiteX14" fmla="*/ 288303 w 382689"/>
                <a:gd name="connsiteY14" fmla="*/ 238538 h 276054"/>
                <a:gd name="connsiteX15" fmla="*/ 274801 w 382689"/>
                <a:gd name="connsiteY15" fmla="*/ 256927 h 276054"/>
                <a:gd name="connsiteX16" fmla="*/ 258727 w 382689"/>
                <a:gd name="connsiteY16" fmla="*/ 272744 h 276054"/>
                <a:gd name="connsiteX17" fmla="*/ 247604 w 382689"/>
                <a:gd name="connsiteY17" fmla="*/ 276023 h 276054"/>
                <a:gd name="connsiteX18" fmla="*/ 236802 w 382689"/>
                <a:gd name="connsiteY18" fmla="*/ 273644 h 276054"/>
                <a:gd name="connsiteX19" fmla="*/ 216999 w 382689"/>
                <a:gd name="connsiteY19" fmla="*/ 266250 h 276054"/>
                <a:gd name="connsiteX20" fmla="*/ 180607 w 382689"/>
                <a:gd name="connsiteY20" fmla="*/ 248954 h 276054"/>
                <a:gd name="connsiteX21" fmla="*/ 117340 w 382689"/>
                <a:gd name="connsiteY21" fmla="*/ 213977 h 276054"/>
                <a:gd name="connsiteX22" fmla="*/ 29769 w 382689"/>
                <a:gd name="connsiteY22" fmla="*/ 156882 h 276054"/>
                <a:gd name="connsiteX23" fmla="*/ 7394 w 382689"/>
                <a:gd name="connsiteY23" fmla="*/ 139394 h 276054"/>
                <a:gd name="connsiteX24" fmla="*/ 1800 w 382689"/>
                <a:gd name="connsiteY24" fmla="*/ 134507 h 276054"/>
                <a:gd name="connsiteX25" fmla="*/ 0 w 382689"/>
                <a:gd name="connsiteY25" fmla="*/ 132771 h 276054"/>
                <a:gd name="connsiteX26" fmla="*/ 2058 w 382689"/>
                <a:gd name="connsiteY26" fmla="*/ 134250 h 276054"/>
                <a:gd name="connsiteX27" fmla="*/ 7780 w 382689"/>
                <a:gd name="connsiteY27" fmla="*/ 138879 h 276054"/>
                <a:gd name="connsiteX28" fmla="*/ 30541 w 382689"/>
                <a:gd name="connsiteY28" fmla="*/ 155853 h 276054"/>
                <a:gd name="connsiteX29" fmla="*/ 118562 w 382689"/>
                <a:gd name="connsiteY29" fmla="*/ 211920 h 276054"/>
                <a:gd name="connsiteX30" fmla="*/ 181829 w 382689"/>
                <a:gd name="connsiteY30" fmla="*/ 246446 h 276054"/>
                <a:gd name="connsiteX31" fmla="*/ 218156 w 382689"/>
                <a:gd name="connsiteY31" fmla="*/ 263485 h 276054"/>
                <a:gd name="connsiteX32" fmla="*/ 237445 w 382689"/>
                <a:gd name="connsiteY32" fmla="*/ 270750 h 276054"/>
                <a:gd name="connsiteX33" fmla="*/ 247604 w 382689"/>
                <a:gd name="connsiteY33" fmla="*/ 273001 h 276054"/>
                <a:gd name="connsiteX34" fmla="*/ 256798 w 382689"/>
                <a:gd name="connsiteY34" fmla="*/ 270172 h 276054"/>
                <a:gd name="connsiteX35" fmla="*/ 272101 w 382689"/>
                <a:gd name="connsiteY35" fmla="*/ 254934 h 276054"/>
                <a:gd name="connsiteX36" fmla="*/ 285410 w 382689"/>
                <a:gd name="connsiteY36" fmla="*/ 236802 h 276054"/>
                <a:gd name="connsiteX37" fmla="*/ 309714 w 382689"/>
                <a:gd name="connsiteY37" fmla="*/ 197003 h 276054"/>
                <a:gd name="connsiteX38" fmla="*/ 354721 w 382689"/>
                <a:gd name="connsiteY38" fmla="*/ 109946 h 276054"/>
                <a:gd name="connsiteX39" fmla="*/ 378639 w 382689"/>
                <a:gd name="connsiteY39" fmla="*/ 59217 h 276054"/>
                <a:gd name="connsiteX40" fmla="*/ 379089 w 382689"/>
                <a:gd name="connsiteY40" fmla="*/ 61145 h 276054"/>
                <a:gd name="connsiteX41" fmla="*/ 309457 w 382689"/>
                <a:gd name="connsiteY41" fmla="*/ 3665 h 276054"/>
                <a:gd name="connsiteX42" fmla="*/ 311771 w 382689"/>
                <a:gd name="connsiteY42" fmla="*/ 3279 h 276054"/>
                <a:gd name="connsiteX43" fmla="*/ 224329 w 382689"/>
                <a:gd name="connsiteY43" fmla="*/ 144730 h 276054"/>
                <a:gd name="connsiteX44" fmla="*/ 223493 w 382689"/>
                <a:gd name="connsiteY44" fmla="*/ 146016 h 276054"/>
                <a:gd name="connsiteX45" fmla="*/ 222336 w 382689"/>
                <a:gd name="connsiteY45" fmla="*/ 144987 h 276054"/>
                <a:gd name="connsiteX46" fmla="*/ 126599 w 382689"/>
                <a:gd name="connsiteY46" fmla="*/ 60310 h 276054"/>
                <a:gd name="connsiteX47" fmla="*/ 100559 w 382689"/>
                <a:gd name="connsiteY47" fmla="*/ 36970 h 276054"/>
                <a:gd name="connsiteX48" fmla="*/ 94129 w 382689"/>
                <a:gd name="connsiteY48" fmla="*/ 30541 h 276054"/>
                <a:gd name="connsiteX49" fmla="*/ 92136 w 382689"/>
                <a:gd name="connsiteY49" fmla="*/ 28483 h 27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2689" h="276054">
                  <a:moveTo>
                    <a:pt x="92136" y="28483"/>
                  </a:moveTo>
                  <a:cubicBezTo>
                    <a:pt x="93023" y="29055"/>
                    <a:pt x="93859" y="29705"/>
                    <a:pt x="94644" y="30412"/>
                  </a:cubicBezTo>
                  <a:lnTo>
                    <a:pt x="101588" y="36263"/>
                  </a:lnTo>
                  <a:lnTo>
                    <a:pt x="128142" y="59088"/>
                  </a:lnTo>
                  <a:lnTo>
                    <a:pt x="224586" y="142673"/>
                  </a:lnTo>
                  <a:lnTo>
                    <a:pt x="222657" y="142994"/>
                  </a:lnTo>
                  <a:lnTo>
                    <a:pt x="309585" y="1543"/>
                  </a:lnTo>
                  <a:lnTo>
                    <a:pt x="310550" y="0"/>
                  </a:lnTo>
                  <a:lnTo>
                    <a:pt x="311964" y="1157"/>
                  </a:lnTo>
                  <a:lnTo>
                    <a:pt x="381725" y="58574"/>
                  </a:lnTo>
                  <a:lnTo>
                    <a:pt x="382690" y="59409"/>
                  </a:lnTo>
                  <a:lnTo>
                    <a:pt x="382175" y="60567"/>
                  </a:lnTo>
                  <a:cubicBezTo>
                    <a:pt x="374781" y="76898"/>
                    <a:pt x="366680" y="94065"/>
                    <a:pt x="358257" y="111361"/>
                  </a:cubicBezTo>
                  <a:cubicBezTo>
                    <a:pt x="343533" y="141644"/>
                    <a:pt x="328488" y="170963"/>
                    <a:pt x="312800" y="198610"/>
                  </a:cubicBezTo>
                  <a:cubicBezTo>
                    <a:pt x="304892" y="212434"/>
                    <a:pt x="296855" y="225808"/>
                    <a:pt x="288303" y="238538"/>
                  </a:cubicBezTo>
                  <a:cubicBezTo>
                    <a:pt x="283995" y="244968"/>
                    <a:pt x="279623" y="251397"/>
                    <a:pt x="274801" y="256927"/>
                  </a:cubicBezTo>
                  <a:cubicBezTo>
                    <a:pt x="270217" y="262932"/>
                    <a:pt x="264810" y="268262"/>
                    <a:pt x="258727" y="272744"/>
                  </a:cubicBezTo>
                  <a:cubicBezTo>
                    <a:pt x="255519" y="275110"/>
                    <a:pt x="251584" y="276267"/>
                    <a:pt x="247604" y="276023"/>
                  </a:cubicBezTo>
                  <a:cubicBezTo>
                    <a:pt x="243933" y="275611"/>
                    <a:pt x="240313" y="274814"/>
                    <a:pt x="236802" y="273644"/>
                  </a:cubicBezTo>
                  <a:cubicBezTo>
                    <a:pt x="229923" y="271522"/>
                    <a:pt x="223364" y="268886"/>
                    <a:pt x="216999" y="266250"/>
                  </a:cubicBezTo>
                  <a:cubicBezTo>
                    <a:pt x="204140" y="260720"/>
                    <a:pt x="192181" y="254869"/>
                    <a:pt x="180607" y="248954"/>
                  </a:cubicBezTo>
                  <a:cubicBezTo>
                    <a:pt x="157461" y="237124"/>
                    <a:pt x="136372" y="225165"/>
                    <a:pt x="117340" y="213977"/>
                  </a:cubicBezTo>
                  <a:cubicBezTo>
                    <a:pt x="79341" y="191473"/>
                    <a:pt x="49637" y="171542"/>
                    <a:pt x="29769" y="156882"/>
                  </a:cubicBezTo>
                  <a:cubicBezTo>
                    <a:pt x="19867" y="149552"/>
                    <a:pt x="12345" y="143573"/>
                    <a:pt x="7394" y="139394"/>
                  </a:cubicBezTo>
                  <a:cubicBezTo>
                    <a:pt x="4887" y="137336"/>
                    <a:pt x="3022" y="135600"/>
                    <a:pt x="1800" y="134507"/>
                  </a:cubicBezTo>
                  <a:cubicBezTo>
                    <a:pt x="1151" y="133980"/>
                    <a:pt x="553" y="133401"/>
                    <a:pt x="0" y="132771"/>
                  </a:cubicBezTo>
                  <a:cubicBezTo>
                    <a:pt x="739" y="133189"/>
                    <a:pt x="1427" y="133684"/>
                    <a:pt x="2058" y="134250"/>
                  </a:cubicBezTo>
                  <a:lnTo>
                    <a:pt x="7780" y="138879"/>
                  </a:lnTo>
                  <a:cubicBezTo>
                    <a:pt x="12859" y="142866"/>
                    <a:pt x="20639" y="148652"/>
                    <a:pt x="30541" y="155853"/>
                  </a:cubicBezTo>
                  <a:cubicBezTo>
                    <a:pt x="50601" y="170127"/>
                    <a:pt x="80434" y="189737"/>
                    <a:pt x="118562" y="211920"/>
                  </a:cubicBezTo>
                  <a:cubicBezTo>
                    <a:pt x="137851" y="222978"/>
                    <a:pt x="158747" y="234745"/>
                    <a:pt x="181829" y="246446"/>
                  </a:cubicBezTo>
                  <a:cubicBezTo>
                    <a:pt x="193402" y="252297"/>
                    <a:pt x="205490" y="258148"/>
                    <a:pt x="218156" y="263485"/>
                  </a:cubicBezTo>
                  <a:cubicBezTo>
                    <a:pt x="224586" y="266121"/>
                    <a:pt x="231016" y="268693"/>
                    <a:pt x="237445" y="270750"/>
                  </a:cubicBezTo>
                  <a:cubicBezTo>
                    <a:pt x="240744" y="271843"/>
                    <a:pt x="244151" y="272596"/>
                    <a:pt x="247604" y="273001"/>
                  </a:cubicBezTo>
                  <a:cubicBezTo>
                    <a:pt x="250902" y="273161"/>
                    <a:pt x="254156" y="272158"/>
                    <a:pt x="256798" y="270172"/>
                  </a:cubicBezTo>
                  <a:cubicBezTo>
                    <a:pt x="262578" y="265825"/>
                    <a:pt x="267729" y="260695"/>
                    <a:pt x="272101" y="254934"/>
                  </a:cubicBezTo>
                  <a:cubicBezTo>
                    <a:pt x="276794" y="249211"/>
                    <a:pt x="281102" y="243039"/>
                    <a:pt x="285410" y="236802"/>
                  </a:cubicBezTo>
                  <a:cubicBezTo>
                    <a:pt x="293833" y="223943"/>
                    <a:pt x="301870" y="211084"/>
                    <a:pt x="309714" y="197003"/>
                  </a:cubicBezTo>
                  <a:cubicBezTo>
                    <a:pt x="325338" y="169420"/>
                    <a:pt x="340255" y="140165"/>
                    <a:pt x="354721" y="109946"/>
                  </a:cubicBezTo>
                  <a:cubicBezTo>
                    <a:pt x="363144" y="92651"/>
                    <a:pt x="371245" y="75483"/>
                    <a:pt x="378639" y="59217"/>
                  </a:cubicBezTo>
                  <a:lnTo>
                    <a:pt x="379089" y="61145"/>
                  </a:lnTo>
                  <a:lnTo>
                    <a:pt x="309457" y="3665"/>
                  </a:lnTo>
                  <a:lnTo>
                    <a:pt x="311771" y="3279"/>
                  </a:lnTo>
                  <a:lnTo>
                    <a:pt x="224329" y="144730"/>
                  </a:lnTo>
                  <a:lnTo>
                    <a:pt x="223493" y="146016"/>
                  </a:lnTo>
                  <a:lnTo>
                    <a:pt x="222336" y="144987"/>
                  </a:lnTo>
                  <a:lnTo>
                    <a:pt x="126599" y="60310"/>
                  </a:lnTo>
                  <a:lnTo>
                    <a:pt x="100559" y="36970"/>
                  </a:lnTo>
                  <a:cubicBezTo>
                    <a:pt x="97666" y="34334"/>
                    <a:pt x="95415" y="32341"/>
                    <a:pt x="94129" y="30541"/>
                  </a:cubicBezTo>
                  <a:cubicBezTo>
                    <a:pt x="93409" y="29910"/>
                    <a:pt x="92741" y="29222"/>
                    <a:pt x="92136" y="2848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7" name="Полилиния: фигура 86">
              <a:extLst>
                <a:ext uri="{FF2B5EF4-FFF2-40B4-BE49-F238E27FC236}">
                  <a16:creationId xmlns:a16="http://schemas.microsoft.com/office/drawing/2014/main" id="{75651607-AE98-AD0D-FC0E-B6BED46772BA}"/>
                </a:ext>
              </a:extLst>
            </p:cNvPr>
            <p:cNvSpPr/>
            <p:nvPr/>
          </p:nvSpPr>
          <p:spPr>
            <a:xfrm>
              <a:off x="7122454" y="2444659"/>
              <a:ext cx="74800" cy="132062"/>
            </a:xfrm>
            <a:custGeom>
              <a:avLst/>
              <a:gdLst>
                <a:gd name="connsiteX0" fmla="*/ 8517 w 106699"/>
                <a:gd name="connsiteY0" fmla="*/ 64548 h 188381"/>
                <a:gd name="connsiteX1" fmla="*/ 5495 w 106699"/>
                <a:gd name="connsiteY1" fmla="*/ 70977 h 188381"/>
                <a:gd name="connsiteX2" fmla="*/ 6588 w 106699"/>
                <a:gd name="connsiteY2" fmla="*/ 113670 h 188381"/>
                <a:gd name="connsiteX3" fmla="*/ 21247 w 106699"/>
                <a:gd name="connsiteY3" fmla="*/ 136045 h 188381"/>
                <a:gd name="connsiteX4" fmla="*/ 22983 w 106699"/>
                <a:gd name="connsiteY4" fmla="*/ 170507 h 188381"/>
                <a:gd name="connsiteX5" fmla="*/ 97695 w 106699"/>
                <a:gd name="connsiteY5" fmla="*/ 188382 h 188381"/>
                <a:gd name="connsiteX6" fmla="*/ 94223 w 106699"/>
                <a:gd name="connsiteY6" fmla="*/ 127686 h 188381"/>
                <a:gd name="connsiteX7" fmla="*/ 106697 w 106699"/>
                <a:gd name="connsiteY7" fmla="*/ 84736 h 188381"/>
                <a:gd name="connsiteX8" fmla="*/ 96538 w 106699"/>
                <a:gd name="connsiteY8" fmla="*/ 48281 h 188381"/>
                <a:gd name="connsiteX9" fmla="*/ 89144 w 106699"/>
                <a:gd name="connsiteY9" fmla="*/ 47252 h 188381"/>
                <a:gd name="connsiteX10" fmla="*/ 74291 w 106699"/>
                <a:gd name="connsiteY10" fmla="*/ 35421 h 188381"/>
                <a:gd name="connsiteX11" fmla="*/ 62075 w 106699"/>
                <a:gd name="connsiteY11" fmla="*/ 11118 h 188381"/>
                <a:gd name="connsiteX12" fmla="*/ 47480 w 106699"/>
                <a:gd name="connsiteY12" fmla="*/ 17097 h 188381"/>
                <a:gd name="connsiteX13" fmla="*/ 29799 w 106699"/>
                <a:gd name="connsiteY13" fmla="*/ 59 h 188381"/>
                <a:gd name="connsiteX14" fmla="*/ 13210 w 106699"/>
                <a:gd name="connsiteY14" fmla="*/ 19347 h 188381"/>
                <a:gd name="connsiteX15" fmla="*/ 8259 w 106699"/>
                <a:gd name="connsiteY15" fmla="*/ 66669 h 18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699" h="188381">
                  <a:moveTo>
                    <a:pt x="8517" y="64548"/>
                  </a:moveTo>
                  <a:cubicBezTo>
                    <a:pt x="7841" y="66830"/>
                    <a:pt x="6819" y="68997"/>
                    <a:pt x="5495" y="70977"/>
                  </a:cubicBezTo>
                  <a:cubicBezTo>
                    <a:pt x="-2208" y="84280"/>
                    <a:pt x="-1784" y="100778"/>
                    <a:pt x="6588" y="113670"/>
                  </a:cubicBezTo>
                  <a:lnTo>
                    <a:pt x="21247" y="136045"/>
                  </a:lnTo>
                  <a:lnTo>
                    <a:pt x="22983" y="170507"/>
                  </a:lnTo>
                  <a:lnTo>
                    <a:pt x="97695" y="188382"/>
                  </a:lnTo>
                  <a:lnTo>
                    <a:pt x="94223" y="127686"/>
                  </a:lnTo>
                  <a:cubicBezTo>
                    <a:pt x="94223" y="127686"/>
                    <a:pt x="106568" y="101968"/>
                    <a:pt x="106697" y="84736"/>
                  </a:cubicBezTo>
                  <a:cubicBezTo>
                    <a:pt x="106825" y="67505"/>
                    <a:pt x="102260" y="49052"/>
                    <a:pt x="96538" y="48281"/>
                  </a:cubicBezTo>
                  <a:lnTo>
                    <a:pt x="89144" y="47252"/>
                  </a:lnTo>
                  <a:cubicBezTo>
                    <a:pt x="85884" y="41555"/>
                    <a:pt x="80573" y="37325"/>
                    <a:pt x="74291" y="35421"/>
                  </a:cubicBezTo>
                  <a:cubicBezTo>
                    <a:pt x="74291" y="35421"/>
                    <a:pt x="69791" y="13046"/>
                    <a:pt x="62075" y="11118"/>
                  </a:cubicBezTo>
                  <a:cubicBezTo>
                    <a:pt x="54360" y="9189"/>
                    <a:pt x="47480" y="17097"/>
                    <a:pt x="47480" y="17097"/>
                  </a:cubicBezTo>
                  <a:cubicBezTo>
                    <a:pt x="47480" y="17097"/>
                    <a:pt x="37900" y="-1163"/>
                    <a:pt x="29799" y="59"/>
                  </a:cubicBezTo>
                  <a:cubicBezTo>
                    <a:pt x="20212" y="1415"/>
                    <a:pt x="13114" y="9665"/>
                    <a:pt x="13210" y="19347"/>
                  </a:cubicBezTo>
                  <a:lnTo>
                    <a:pt x="8259" y="66669"/>
                  </a:ln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8" name="Полилиния: фигура 87">
              <a:extLst>
                <a:ext uri="{FF2B5EF4-FFF2-40B4-BE49-F238E27FC236}">
                  <a16:creationId xmlns:a16="http://schemas.microsoft.com/office/drawing/2014/main" id="{A399E468-9591-4CB4-55CE-1D0E6E5EBC01}"/>
                </a:ext>
              </a:extLst>
            </p:cNvPr>
            <p:cNvSpPr/>
            <p:nvPr/>
          </p:nvSpPr>
          <p:spPr>
            <a:xfrm>
              <a:off x="6980325" y="1984581"/>
              <a:ext cx="659867" cy="2030308"/>
            </a:xfrm>
            <a:custGeom>
              <a:avLst/>
              <a:gdLst>
                <a:gd name="connsiteX0" fmla="*/ 36952 w 941275"/>
                <a:gd name="connsiteY0" fmla="*/ 12932 h 2896157"/>
                <a:gd name="connsiteX1" fmla="*/ 12931 w 941275"/>
                <a:gd name="connsiteY1" fmla="*/ 992 h 2896157"/>
                <a:gd name="connsiteX2" fmla="*/ 753 w 941275"/>
                <a:gd name="connsiteY2" fmla="*/ 24248 h 2896157"/>
                <a:gd name="connsiteX3" fmla="*/ 901862 w 941275"/>
                <a:gd name="connsiteY3" fmla="*/ 2894551 h 2896157"/>
                <a:gd name="connsiteX4" fmla="*/ 941275 w 941275"/>
                <a:gd name="connsiteY4" fmla="*/ 2896158 h 289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275" h="2896157">
                  <a:moveTo>
                    <a:pt x="36952" y="12932"/>
                  </a:moveTo>
                  <a:cubicBezTo>
                    <a:pt x="33615" y="3002"/>
                    <a:pt x="22865" y="-2343"/>
                    <a:pt x="12931" y="992"/>
                  </a:cubicBezTo>
                  <a:cubicBezTo>
                    <a:pt x="3299" y="4229"/>
                    <a:pt x="-2076" y="14486"/>
                    <a:pt x="753" y="24248"/>
                  </a:cubicBezTo>
                  <a:lnTo>
                    <a:pt x="901862" y="2894551"/>
                  </a:lnTo>
                  <a:lnTo>
                    <a:pt x="941275" y="2896158"/>
                  </a:lnTo>
                  <a:close/>
                </a:path>
              </a:pathLst>
            </a:custGeom>
            <a:solidFill>
              <a:srgbClr val="E0E0E0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9" name="Полилиния: фигура 88">
              <a:extLst>
                <a:ext uri="{FF2B5EF4-FFF2-40B4-BE49-F238E27FC236}">
                  <a16:creationId xmlns:a16="http://schemas.microsoft.com/office/drawing/2014/main" id="{C695BAF2-E80E-93CA-F2F0-86F123B834CC}"/>
                </a:ext>
              </a:extLst>
            </p:cNvPr>
            <p:cNvSpPr/>
            <p:nvPr/>
          </p:nvSpPr>
          <p:spPr>
            <a:xfrm>
              <a:off x="6370825" y="2020285"/>
              <a:ext cx="754038" cy="527678"/>
            </a:xfrm>
            <a:custGeom>
              <a:avLst/>
              <a:gdLst>
                <a:gd name="connsiteX0" fmla="*/ 929656 w 1075607"/>
                <a:gd name="connsiteY0" fmla="*/ 0 h 752713"/>
                <a:gd name="connsiteX1" fmla="*/ 505302 w 1075607"/>
                <a:gd name="connsiteY1" fmla="*/ 177971 h 752713"/>
                <a:gd name="connsiteX2" fmla="*/ 0 w 1075607"/>
                <a:gd name="connsiteY2" fmla="*/ 330546 h 752713"/>
                <a:gd name="connsiteX3" fmla="*/ 429947 w 1075607"/>
                <a:gd name="connsiteY3" fmla="*/ 448529 h 752713"/>
                <a:gd name="connsiteX4" fmla="*/ 149810 w 1075607"/>
                <a:gd name="connsiteY4" fmla="*/ 752713 h 752713"/>
                <a:gd name="connsiteX5" fmla="*/ 360958 w 1075607"/>
                <a:gd name="connsiteY5" fmla="*/ 675558 h 752713"/>
                <a:gd name="connsiteX6" fmla="*/ 803057 w 1075607"/>
                <a:gd name="connsiteY6" fmla="*/ 615313 h 752713"/>
                <a:gd name="connsiteX7" fmla="*/ 1075608 w 1075607"/>
                <a:gd name="connsiteY7" fmla="*/ 464410 h 75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5607" h="752713">
                  <a:moveTo>
                    <a:pt x="929656" y="0"/>
                  </a:moveTo>
                  <a:cubicBezTo>
                    <a:pt x="929656" y="0"/>
                    <a:pt x="690218" y="163248"/>
                    <a:pt x="505302" y="177971"/>
                  </a:cubicBezTo>
                  <a:cubicBezTo>
                    <a:pt x="320387" y="192695"/>
                    <a:pt x="110203" y="206840"/>
                    <a:pt x="0" y="330546"/>
                  </a:cubicBezTo>
                  <a:cubicBezTo>
                    <a:pt x="0" y="330546"/>
                    <a:pt x="407058" y="394392"/>
                    <a:pt x="429947" y="448529"/>
                  </a:cubicBezTo>
                  <a:cubicBezTo>
                    <a:pt x="429947" y="448529"/>
                    <a:pt x="186651" y="641803"/>
                    <a:pt x="149810" y="752713"/>
                  </a:cubicBezTo>
                  <a:cubicBezTo>
                    <a:pt x="149810" y="752713"/>
                    <a:pt x="324823" y="690732"/>
                    <a:pt x="360958" y="675558"/>
                  </a:cubicBezTo>
                  <a:cubicBezTo>
                    <a:pt x="480934" y="624700"/>
                    <a:pt x="714200" y="647332"/>
                    <a:pt x="803057" y="615313"/>
                  </a:cubicBezTo>
                  <a:cubicBezTo>
                    <a:pt x="901430" y="579757"/>
                    <a:pt x="994595" y="479905"/>
                    <a:pt x="1075608" y="464410"/>
                  </a:cubicBez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FBF4ECDD-A5D2-D290-1584-5DC119E0F0D5}"/>
                </a:ext>
              </a:extLst>
            </p:cNvPr>
            <p:cNvSpPr/>
            <p:nvPr/>
          </p:nvSpPr>
          <p:spPr>
            <a:xfrm>
              <a:off x="6751067" y="2166279"/>
              <a:ext cx="205581" cy="215452"/>
            </a:xfrm>
            <a:custGeom>
              <a:avLst/>
              <a:gdLst>
                <a:gd name="connsiteX0" fmla="*/ 110139 w 293254"/>
                <a:gd name="connsiteY0" fmla="*/ 0 h 307334"/>
                <a:gd name="connsiteX1" fmla="*/ 185815 w 293254"/>
                <a:gd name="connsiteY1" fmla="*/ 76062 h 307334"/>
                <a:gd name="connsiteX2" fmla="*/ 291389 w 293254"/>
                <a:gd name="connsiteY2" fmla="*/ 56902 h 307334"/>
                <a:gd name="connsiteX3" fmla="*/ 242396 w 293254"/>
                <a:gd name="connsiteY3" fmla="*/ 152382 h 307334"/>
                <a:gd name="connsiteX4" fmla="*/ 293254 w 293254"/>
                <a:gd name="connsiteY4" fmla="*/ 246832 h 307334"/>
                <a:gd name="connsiteX5" fmla="*/ 187358 w 293254"/>
                <a:gd name="connsiteY5" fmla="*/ 229794 h 307334"/>
                <a:gd name="connsiteX6" fmla="*/ 113161 w 293254"/>
                <a:gd name="connsiteY6" fmla="*/ 307335 h 307334"/>
                <a:gd name="connsiteX7" fmla="*/ 96701 w 293254"/>
                <a:gd name="connsiteY7" fmla="*/ 201311 h 307334"/>
                <a:gd name="connsiteX8" fmla="*/ 0 w 293254"/>
                <a:gd name="connsiteY8" fmla="*/ 154761 h 307334"/>
                <a:gd name="connsiteX9" fmla="*/ 95737 w 293254"/>
                <a:gd name="connsiteY9" fmla="*/ 106346 h 307334"/>
                <a:gd name="connsiteX10" fmla="*/ 110139 w 293254"/>
                <a:gd name="connsiteY10" fmla="*/ 0 h 30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254" h="307334">
                  <a:moveTo>
                    <a:pt x="110139" y="0"/>
                  </a:moveTo>
                  <a:lnTo>
                    <a:pt x="185815" y="76062"/>
                  </a:lnTo>
                  <a:lnTo>
                    <a:pt x="291389" y="56902"/>
                  </a:lnTo>
                  <a:lnTo>
                    <a:pt x="242396" y="152382"/>
                  </a:lnTo>
                  <a:lnTo>
                    <a:pt x="293254" y="246832"/>
                  </a:lnTo>
                  <a:lnTo>
                    <a:pt x="187358" y="229794"/>
                  </a:lnTo>
                  <a:lnTo>
                    <a:pt x="113161" y="307335"/>
                  </a:lnTo>
                  <a:lnTo>
                    <a:pt x="96701" y="201311"/>
                  </a:lnTo>
                  <a:lnTo>
                    <a:pt x="0" y="154761"/>
                  </a:lnTo>
                  <a:lnTo>
                    <a:pt x="95737" y="106346"/>
                  </a:lnTo>
                  <a:lnTo>
                    <a:pt x="110139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E5FB9927-9C90-1415-5896-BE58852615CE}"/>
                </a:ext>
              </a:extLst>
            </p:cNvPr>
            <p:cNvSpPr/>
            <p:nvPr/>
          </p:nvSpPr>
          <p:spPr>
            <a:xfrm>
              <a:off x="6774506" y="2137207"/>
              <a:ext cx="196476" cy="241821"/>
            </a:xfrm>
            <a:custGeom>
              <a:avLst/>
              <a:gdLst>
                <a:gd name="connsiteX0" fmla="*/ 280266 w 280266"/>
                <a:gd name="connsiteY0" fmla="*/ 0 h 344948"/>
                <a:gd name="connsiteX1" fmla="*/ 278852 w 280266"/>
                <a:gd name="connsiteY1" fmla="*/ 4372 h 344948"/>
                <a:gd name="connsiteX2" fmla="*/ 274158 w 280266"/>
                <a:gd name="connsiteY2" fmla="*/ 16717 h 344948"/>
                <a:gd name="connsiteX3" fmla="*/ 266185 w 280266"/>
                <a:gd name="connsiteY3" fmla="*/ 36006 h 344948"/>
                <a:gd name="connsiteX4" fmla="*/ 254612 w 280266"/>
                <a:gd name="connsiteY4" fmla="*/ 61081 h 344948"/>
                <a:gd name="connsiteX5" fmla="*/ 239181 w 280266"/>
                <a:gd name="connsiteY5" fmla="*/ 90850 h 344948"/>
                <a:gd name="connsiteX6" fmla="*/ 219892 w 280266"/>
                <a:gd name="connsiteY6" fmla="*/ 124091 h 344948"/>
                <a:gd name="connsiteX7" fmla="*/ 168456 w 280266"/>
                <a:gd name="connsiteY7" fmla="*/ 195781 h 344948"/>
                <a:gd name="connsiteX8" fmla="*/ 108853 w 280266"/>
                <a:gd name="connsiteY8" fmla="*/ 260527 h 344948"/>
                <a:gd name="connsiteX9" fmla="*/ 80306 w 280266"/>
                <a:gd name="connsiteY9" fmla="*/ 286246 h 344948"/>
                <a:gd name="connsiteX10" fmla="*/ 54587 w 280266"/>
                <a:gd name="connsiteY10" fmla="*/ 307399 h 344948"/>
                <a:gd name="connsiteX11" fmla="*/ 32341 w 280266"/>
                <a:gd name="connsiteY11" fmla="*/ 323795 h 344948"/>
                <a:gd name="connsiteX12" fmla="*/ 15110 w 280266"/>
                <a:gd name="connsiteY12" fmla="*/ 335561 h 344948"/>
                <a:gd name="connsiteX13" fmla="*/ 3986 w 280266"/>
                <a:gd name="connsiteY13" fmla="*/ 342633 h 344948"/>
                <a:gd name="connsiteX14" fmla="*/ 0 w 280266"/>
                <a:gd name="connsiteY14" fmla="*/ 344948 h 344948"/>
                <a:gd name="connsiteX15" fmla="*/ 3601 w 280266"/>
                <a:gd name="connsiteY15" fmla="*/ 342119 h 344948"/>
                <a:gd name="connsiteX16" fmla="*/ 14402 w 280266"/>
                <a:gd name="connsiteY16" fmla="*/ 334468 h 344948"/>
                <a:gd name="connsiteX17" fmla="*/ 31248 w 280266"/>
                <a:gd name="connsiteY17" fmla="*/ 322316 h 344948"/>
                <a:gd name="connsiteX18" fmla="*/ 53108 w 280266"/>
                <a:gd name="connsiteY18" fmla="*/ 305535 h 344948"/>
                <a:gd name="connsiteX19" fmla="*/ 78827 w 280266"/>
                <a:gd name="connsiteY19" fmla="*/ 284124 h 344948"/>
                <a:gd name="connsiteX20" fmla="*/ 107117 w 280266"/>
                <a:gd name="connsiteY20" fmla="*/ 258406 h 344948"/>
                <a:gd name="connsiteX21" fmla="*/ 166398 w 280266"/>
                <a:gd name="connsiteY21" fmla="*/ 193724 h 344948"/>
                <a:gd name="connsiteX22" fmla="*/ 217835 w 280266"/>
                <a:gd name="connsiteY22" fmla="*/ 122484 h 344948"/>
                <a:gd name="connsiteX23" fmla="*/ 237445 w 280266"/>
                <a:gd name="connsiteY23" fmla="*/ 89564 h 344948"/>
                <a:gd name="connsiteX24" fmla="*/ 253133 w 280266"/>
                <a:gd name="connsiteY24" fmla="*/ 60117 h 344948"/>
                <a:gd name="connsiteX25" fmla="*/ 265092 w 280266"/>
                <a:gd name="connsiteY25" fmla="*/ 35299 h 344948"/>
                <a:gd name="connsiteX26" fmla="*/ 273579 w 280266"/>
                <a:gd name="connsiteY26" fmla="*/ 16010 h 344948"/>
                <a:gd name="connsiteX27" fmla="*/ 278852 w 280266"/>
                <a:gd name="connsiteY27" fmla="*/ 3922 h 344948"/>
                <a:gd name="connsiteX28" fmla="*/ 280266 w 280266"/>
                <a:gd name="connsiteY28" fmla="*/ 0 h 34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80266" h="344948">
                  <a:moveTo>
                    <a:pt x="280266" y="0"/>
                  </a:moveTo>
                  <a:cubicBezTo>
                    <a:pt x="279913" y="1493"/>
                    <a:pt x="279437" y="2955"/>
                    <a:pt x="278852" y="4372"/>
                  </a:cubicBezTo>
                  <a:lnTo>
                    <a:pt x="274158" y="16717"/>
                  </a:lnTo>
                  <a:cubicBezTo>
                    <a:pt x="272165" y="22054"/>
                    <a:pt x="269529" y="28612"/>
                    <a:pt x="266185" y="36006"/>
                  </a:cubicBezTo>
                  <a:cubicBezTo>
                    <a:pt x="262842" y="43400"/>
                    <a:pt x="259306" y="52015"/>
                    <a:pt x="254612" y="61081"/>
                  </a:cubicBezTo>
                  <a:cubicBezTo>
                    <a:pt x="249919" y="70147"/>
                    <a:pt x="245161" y="80370"/>
                    <a:pt x="239181" y="90850"/>
                  </a:cubicBezTo>
                  <a:cubicBezTo>
                    <a:pt x="233202" y="101331"/>
                    <a:pt x="226836" y="112454"/>
                    <a:pt x="219892" y="124091"/>
                  </a:cubicBezTo>
                  <a:cubicBezTo>
                    <a:pt x="204120" y="148943"/>
                    <a:pt x="186947" y="172878"/>
                    <a:pt x="168456" y="195781"/>
                  </a:cubicBezTo>
                  <a:cubicBezTo>
                    <a:pt x="149861" y="218504"/>
                    <a:pt x="129961" y="240122"/>
                    <a:pt x="108853" y="260527"/>
                  </a:cubicBezTo>
                  <a:cubicBezTo>
                    <a:pt x="98887" y="269722"/>
                    <a:pt x="89564" y="278595"/>
                    <a:pt x="80306" y="286246"/>
                  </a:cubicBezTo>
                  <a:cubicBezTo>
                    <a:pt x="71047" y="293897"/>
                    <a:pt x="62431" y="301098"/>
                    <a:pt x="54587" y="307399"/>
                  </a:cubicBezTo>
                  <a:cubicBezTo>
                    <a:pt x="46743" y="313700"/>
                    <a:pt x="38963" y="319037"/>
                    <a:pt x="32341" y="323795"/>
                  </a:cubicBezTo>
                  <a:cubicBezTo>
                    <a:pt x="25718" y="328553"/>
                    <a:pt x="19932" y="332475"/>
                    <a:pt x="15110" y="335561"/>
                  </a:cubicBezTo>
                  <a:lnTo>
                    <a:pt x="3986" y="342633"/>
                  </a:lnTo>
                  <a:cubicBezTo>
                    <a:pt x="2720" y="343508"/>
                    <a:pt x="1389" y="344286"/>
                    <a:pt x="0" y="344948"/>
                  </a:cubicBezTo>
                  <a:cubicBezTo>
                    <a:pt x="1080" y="343861"/>
                    <a:pt x="2289" y="342910"/>
                    <a:pt x="3601" y="342119"/>
                  </a:cubicBezTo>
                  <a:lnTo>
                    <a:pt x="14402" y="334468"/>
                  </a:lnTo>
                  <a:cubicBezTo>
                    <a:pt x="19096" y="331253"/>
                    <a:pt x="24818" y="327267"/>
                    <a:pt x="31248" y="322316"/>
                  </a:cubicBezTo>
                  <a:cubicBezTo>
                    <a:pt x="37677" y="317365"/>
                    <a:pt x="45264" y="312093"/>
                    <a:pt x="53108" y="305535"/>
                  </a:cubicBezTo>
                  <a:cubicBezTo>
                    <a:pt x="60953" y="298976"/>
                    <a:pt x="69761" y="292161"/>
                    <a:pt x="78827" y="284124"/>
                  </a:cubicBezTo>
                  <a:cubicBezTo>
                    <a:pt x="87893" y="276087"/>
                    <a:pt x="97280" y="267471"/>
                    <a:pt x="107117" y="258406"/>
                  </a:cubicBezTo>
                  <a:cubicBezTo>
                    <a:pt x="128058" y="237956"/>
                    <a:pt x="147849" y="216362"/>
                    <a:pt x="166398" y="193724"/>
                  </a:cubicBezTo>
                  <a:cubicBezTo>
                    <a:pt x="184845" y="170944"/>
                    <a:pt x="202018" y="147161"/>
                    <a:pt x="217835" y="122484"/>
                  </a:cubicBezTo>
                  <a:cubicBezTo>
                    <a:pt x="224907" y="110975"/>
                    <a:pt x="231723" y="100109"/>
                    <a:pt x="237445" y="89564"/>
                  </a:cubicBezTo>
                  <a:cubicBezTo>
                    <a:pt x="243167" y="79020"/>
                    <a:pt x="248504" y="69247"/>
                    <a:pt x="253133" y="60117"/>
                  </a:cubicBezTo>
                  <a:cubicBezTo>
                    <a:pt x="257763" y="50987"/>
                    <a:pt x="261620" y="42628"/>
                    <a:pt x="265092" y="35299"/>
                  </a:cubicBezTo>
                  <a:cubicBezTo>
                    <a:pt x="268564" y="27969"/>
                    <a:pt x="271522" y="21539"/>
                    <a:pt x="273579" y="16010"/>
                  </a:cubicBezTo>
                  <a:lnTo>
                    <a:pt x="278852" y="3922"/>
                  </a:lnTo>
                  <a:cubicBezTo>
                    <a:pt x="279205" y="2576"/>
                    <a:pt x="279681" y="1263"/>
                    <a:pt x="280266" y="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2" name="Полилиния: фигура 91">
              <a:extLst>
                <a:ext uri="{FF2B5EF4-FFF2-40B4-BE49-F238E27FC236}">
                  <a16:creationId xmlns:a16="http://schemas.microsoft.com/office/drawing/2014/main" id="{28FE8E1F-A084-E80F-627D-74DC6DFAB784}"/>
                </a:ext>
              </a:extLst>
            </p:cNvPr>
            <p:cNvSpPr/>
            <p:nvPr/>
          </p:nvSpPr>
          <p:spPr>
            <a:xfrm>
              <a:off x="6992798" y="2062855"/>
              <a:ext cx="73245" cy="248742"/>
            </a:xfrm>
            <a:custGeom>
              <a:avLst/>
              <a:gdLst>
                <a:gd name="connsiteX0" fmla="*/ 104481 w 104481"/>
                <a:gd name="connsiteY0" fmla="*/ 354822 h 354821"/>
                <a:gd name="connsiteX1" fmla="*/ 103066 w 104481"/>
                <a:gd name="connsiteY1" fmla="*/ 351285 h 354821"/>
                <a:gd name="connsiteX2" fmla="*/ 99659 w 104481"/>
                <a:gd name="connsiteY2" fmla="*/ 341127 h 354821"/>
                <a:gd name="connsiteX3" fmla="*/ 87635 w 104481"/>
                <a:gd name="connsiteY3" fmla="*/ 303320 h 354821"/>
                <a:gd name="connsiteX4" fmla="*/ 49444 w 104481"/>
                <a:gd name="connsiteY4" fmla="*/ 178329 h 354821"/>
                <a:gd name="connsiteX5" fmla="*/ 12859 w 104481"/>
                <a:gd name="connsiteY5" fmla="*/ 52759 h 354821"/>
                <a:gd name="connsiteX6" fmla="*/ 2636 w 104481"/>
                <a:gd name="connsiteY6" fmla="*/ 14181 h 354821"/>
                <a:gd name="connsiteX7" fmla="*/ 386 w 104481"/>
                <a:gd name="connsiteY7" fmla="*/ 3637 h 354821"/>
                <a:gd name="connsiteX8" fmla="*/ 0 w 104481"/>
                <a:gd name="connsiteY8" fmla="*/ 808 h 354821"/>
                <a:gd name="connsiteX9" fmla="*/ 386 w 104481"/>
                <a:gd name="connsiteY9" fmla="*/ 165 h 354821"/>
                <a:gd name="connsiteX10" fmla="*/ 900 w 104481"/>
                <a:gd name="connsiteY10" fmla="*/ 3187 h 354821"/>
                <a:gd name="connsiteX11" fmla="*/ 3793 w 104481"/>
                <a:gd name="connsiteY11" fmla="*/ 13538 h 354821"/>
                <a:gd name="connsiteX12" fmla="*/ 14981 w 104481"/>
                <a:gd name="connsiteY12" fmla="*/ 51537 h 354821"/>
                <a:gd name="connsiteX13" fmla="*/ 52530 w 104481"/>
                <a:gd name="connsiteY13" fmla="*/ 176786 h 354821"/>
                <a:gd name="connsiteX14" fmla="*/ 89757 w 104481"/>
                <a:gd name="connsiteY14" fmla="*/ 302099 h 354821"/>
                <a:gd name="connsiteX15" fmla="*/ 100816 w 104481"/>
                <a:gd name="connsiteY15" fmla="*/ 340162 h 354821"/>
                <a:gd name="connsiteX16" fmla="*/ 103645 w 104481"/>
                <a:gd name="connsiteY16" fmla="*/ 350514 h 354821"/>
                <a:gd name="connsiteX17" fmla="*/ 104481 w 104481"/>
                <a:gd name="connsiteY17" fmla="*/ 354822 h 354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481" h="354821">
                  <a:moveTo>
                    <a:pt x="104481" y="354822"/>
                  </a:moveTo>
                  <a:cubicBezTo>
                    <a:pt x="103838" y="353720"/>
                    <a:pt x="103362" y="352527"/>
                    <a:pt x="103066" y="351285"/>
                  </a:cubicBezTo>
                  <a:lnTo>
                    <a:pt x="99659" y="341127"/>
                  </a:lnTo>
                  <a:cubicBezTo>
                    <a:pt x="96701" y="331739"/>
                    <a:pt x="92651" y="318944"/>
                    <a:pt x="87635" y="303320"/>
                  </a:cubicBezTo>
                  <a:cubicBezTo>
                    <a:pt x="77670" y="271172"/>
                    <a:pt x="64103" y="227194"/>
                    <a:pt x="49444" y="178329"/>
                  </a:cubicBezTo>
                  <a:cubicBezTo>
                    <a:pt x="34784" y="129464"/>
                    <a:pt x="21861" y="85036"/>
                    <a:pt x="12859" y="52759"/>
                  </a:cubicBezTo>
                  <a:cubicBezTo>
                    <a:pt x="8359" y="36685"/>
                    <a:pt x="4886" y="23569"/>
                    <a:pt x="2636" y="14181"/>
                  </a:cubicBezTo>
                  <a:cubicBezTo>
                    <a:pt x="1543" y="9616"/>
                    <a:pt x="772" y="6080"/>
                    <a:pt x="386" y="3637"/>
                  </a:cubicBezTo>
                  <a:cubicBezTo>
                    <a:pt x="167" y="2708"/>
                    <a:pt x="39" y="1761"/>
                    <a:pt x="0" y="808"/>
                  </a:cubicBezTo>
                  <a:cubicBezTo>
                    <a:pt x="0" y="808"/>
                    <a:pt x="0" y="-28"/>
                    <a:pt x="386" y="165"/>
                  </a:cubicBezTo>
                  <a:cubicBezTo>
                    <a:pt x="-129" y="-478"/>
                    <a:pt x="386" y="808"/>
                    <a:pt x="900" y="3187"/>
                  </a:cubicBezTo>
                  <a:lnTo>
                    <a:pt x="3793" y="13538"/>
                  </a:lnTo>
                  <a:lnTo>
                    <a:pt x="14981" y="51537"/>
                  </a:lnTo>
                  <a:cubicBezTo>
                    <a:pt x="24754" y="83685"/>
                    <a:pt x="37935" y="128050"/>
                    <a:pt x="52530" y="176786"/>
                  </a:cubicBezTo>
                  <a:lnTo>
                    <a:pt x="89757" y="302099"/>
                  </a:lnTo>
                  <a:cubicBezTo>
                    <a:pt x="94322" y="317787"/>
                    <a:pt x="98051" y="330711"/>
                    <a:pt x="100816" y="340162"/>
                  </a:cubicBezTo>
                  <a:cubicBezTo>
                    <a:pt x="101973" y="344341"/>
                    <a:pt x="102874" y="347813"/>
                    <a:pt x="103645" y="350514"/>
                  </a:cubicBezTo>
                  <a:cubicBezTo>
                    <a:pt x="104050" y="351923"/>
                    <a:pt x="104327" y="353364"/>
                    <a:pt x="104481" y="35482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3" name="Полилиния: фигура 92">
              <a:extLst>
                <a:ext uri="{FF2B5EF4-FFF2-40B4-BE49-F238E27FC236}">
                  <a16:creationId xmlns:a16="http://schemas.microsoft.com/office/drawing/2014/main" id="{9BAB9917-79A2-9BAB-4628-128E2F2A1FBE}"/>
                </a:ext>
              </a:extLst>
            </p:cNvPr>
            <p:cNvSpPr/>
            <p:nvPr/>
          </p:nvSpPr>
          <p:spPr>
            <a:xfrm>
              <a:off x="7007176" y="2107909"/>
              <a:ext cx="67881" cy="232400"/>
            </a:xfrm>
            <a:custGeom>
              <a:avLst/>
              <a:gdLst>
                <a:gd name="connsiteX0" fmla="*/ 129 w 96829"/>
                <a:gd name="connsiteY0" fmla="*/ 129 h 331510"/>
                <a:gd name="connsiteX1" fmla="*/ 18774 w 96829"/>
                <a:gd name="connsiteY1" fmla="*/ 175528 h 331510"/>
                <a:gd name="connsiteX2" fmla="*/ 96830 w 96829"/>
                <a:gd name="connsiteY2" fmla="*/ 331510 h 331510"/>
                <a:gd name="connsiteX3" fmla="*/ 0 w 96829"/>
                <a:gd name="connsiteY3" fmla="*/ 0 h 33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29" h="331510">
                  <a:moveTo>
                    <a:pt x="129" y="129"/>
                  </a:moveTo>
                  <a:cubicBezTo>
                    <a:pt x="2829" y="58959"/>
                    <a:pt x="5594" y="118112"/>
                    <a:pt x="18774" y="175528"/>
                  </a:cubicBezTo>
                  <a:cubicBezTo>
                    <a:pt x="31955" y="232944"/>
                    <a:pt x="56130" y="288946"/>
                    <a:pt x="96830" y="331510"/>
                  </a:cubicBezTo>
                  <a:cubicBezTo>
                    <a:pt x="60052" y="222421"/>
                    <a:pt x="27776" y="111918"/>
                    <a:pt x="0" y="0"/>
                  </a:cubicBezTo>
                </a:path>
              </a:pathLst>
            </a:custGeom>
            <a:solidFill>
              <a:srgbClr val="000000">
                <a:alpha val="3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4" name="Полилиния: фигура 93">
              <a:extLst>
                <a:ext uri="{FF2B5EF4-FFF2-40B4-BE49-F238E27FC236}">
                  <a16:creationId xmlns:a16="http://schemas.microsoft.com/office/drawing/2014/main" id="{6C3442EE-9965-FB04-37B8-A9652AD7A2DB}"/>
                </a:ext>
              </a:extLst>
            </p:cNvPr>
            <p:cNvSpPr/>
            <p:nvPr/>
          </p:nvSpPr>
          <p:spPr>
            <a:xfrm>
              <a:off x="7134104" y="3072803"/>
              <a:ext cx="174390" cy="177518"/>
            </a:xfrm>
            <a:custGeom>
              <a:avLst/>
              <a:gdLst>
                <a:gd name="connsiteX0" fmla="*/ 194174 w 248761"/>
                <a:gd name="connsiteY0" fmla="*/ 0 h 253223"/>
                <a:gd name="connsiteX1" fmla="*/ 206712 w 248761"/>
                <a:gd name="connsiteY1" fmla="*/ 83071 h 253223"/>
                <a:gd name="connsiteX2" fmla="*/ 200282 w 248761"/>
                <a:gd name="connsiteY2" fmla="*/ 123770 h 253223"/>
                <a:gd name="connsiteX3" fmla="*/ 229087 w 248761"/>
                <a:gd name="connsiteY3" fmla="*/ 153732 h 253223"/>
                <a:gd name="connsiteX4" fmla="*/ 221628 w 248761"/>
                <a:gd name="connsiteY4" fmla="*/ 201697 h 253223"/>
                <a:gd name="connsiteX5" fmla="*/ 248761 w 248761"/>
                <a:gd name="connsiteY5" fmla="*/ 234166 h 253223"/>
                <a:gd name="connsiteX6" fmla="*/ 180607 w 248761"/>
                <a:gd name="connsiteY6" fmla="*/ 244132 h 253223"/>
                <a:gd name="connsiteX7" fmla="*/ 169484 w 248761"/>
                <a:gd name="connsiteY7" fmla="*/ 217578 h 253223"/>
                <a:gd name="connsiteX8" fmla="*/ 160419 w 248761"/>
                <a:gd name="connsiteY8" fmla="*/ 244903 h 253223"/>
                <a:gd name="connsiteX9" fmla="*/ 130842 w 248761"/>
                <a:gd name="connsiteY9" fmla="*/ 253133 h 253223"/>
                <a:gd name="connsiteX10" fmla="*/ 0 w 248761"/>
                <a:gd name="connsiteY10" fmla="*/ 193724 h 25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761" h="253223">
                  <a:moveTo>
                    <a:pt x="194174" y="0"/>
                  </a:moveTo>
                  <a:cubicBezTo>
                    <a:pt x="211675" y="23976"/>
                    <a:pt x="216356" y="54992"/>
                    <a:pt x="206712" y="83071"/>
                  </a:cubicBezTo>
                  <a:cubicBezTo>
                    <a:pt x="201954" y="96444"/>
                    <a:pt x="193852" y="110975"/>
                    <a:pt x="200282" y="123770"/>
                  </a:cubicBezTo>
                  <a:cubicBezTo>
                    <a:pt x="206712" y="136565"/>
                    <a:pt x="223557" y="140808"/>
                    <a:pt x="229087" y="153732"/>
                  </a:cubicBezTo>
                  <a:cubicBezTo>
                    <a:pt x="235516" y="168841"/>
                    <a:pt x="222271" y="185173"/>
                    <a:pt x="221628" y="201697"/>
                  </a:cubicBezTo>
                  <a:cubicBezTo>
                    <a:pt x="221468" y="217719"/>
                    <a:pt x="232964" y="231479"/>
                    <a:pt x="248761" y="234166"/>
                  </a:cubicBezTo>
                  <a:cubicBezTo>
                    <a:pt x="227389" y="243688"/>
                    <a:pt x="203812" y="247141"/>
                    <a:pt x="180607" y="244132"/>
                  </a:cubicBezTo>
                  <a:lnTo>
                    <a:pt x="169484" y="217578"/>
                  </a:lnTo>
                  <a:cubicBezTo>
                    <a:pt x="173059" y="227685"/>
                    <a:pt x="169330" y="238937"/>
                    <a:pt x="160419" y="244903"/>
                  </a:cubicBezTo>
                  <a:cubicBezTo>
                    <a:pt x="151571" y="250472"/>
                    <a:pt x="141290" y="253333"/>
                    <a:pt x="130842" y="253133"/>
                  </a:cubicBezTo>
                  <a:cubicBezTo>
                    <a:pt x="80351" y="254818"/>
                    <a:pt x="31961" y="232848"/>
                    <a:pt x="0" y="193724"/>
                  </a:cubicBezTo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5" name="Полилиния: фигура 94">
              <a:extLst>
                <a:ext uri="{FF2B5EF4-FFF2-40B4-BE49-F238E27FC236}">
                  <a16:creationId xmlns:a16="http://schemas.microsoft.com/office/drawing/2014/main" id="{25C59BDA-DA63-99A9-0190-9E5D6CD53CAE}"/>
                </a:ext>
              </a:extLst>
            </p:cNvPr>
            <p:cNvSpPr/>
            <p:nvPr/>
          </p:nvSpPr>
          <p:spPr>
            <a:xfrm>
              <a:off x="7061346" y="3002602"/>
              <a:ext cx="219123" cy="217044"/>
            </a:xfrm>
            <a:custGeom>
              <a:avLst/>
              <a:gdLst>
                <a:gd name="connsiteX0" fmla="*/ 9143 w 312570"/>
                <a:gd name="connsiteY0" fmla="*/ 151061 h 309605"/>
                <a:gd name="connsiteX1" fmla="*/ 28946 w 312570"/>
                <a:gd name="connsiteY1" fmla="*/ 123285 h 309605"/>
                <a:gd name="connsiteX2" fmla="*/ 52800 w 312570"/>
                <a:gd name="connsiteY2" fmla="*/ 54681 h 309605"/>
                <a:gd name="connsiteX3" fmla="*/ 101150 w 312570"/>
                <a:gd name="connsiteY3" fmla="*/ 38865 h 309605"/>
                <a:gd name="connsiteX4" fmla="*/ 152137 w 312570"/>
                <a:gd name="connsiteY4" fmla="*/ 30185 h 309605"/>
                <a:gd name="connsiteX5" fmla="*/ 182613 w 312570"/>
                <a:gd name="connsiteY5" fmla="*/ 7102 h 309605"/>
                <a:gd name="connsiteX6" fmla="*/ 235850 w 312570"/>
                <a:gd name="connsiteY6" fmla="*/ 2602 h 309605"/>
                <a:gd name="connsiteX7" fmla="*/ 286323 w 312570"/>
                <a:gd name="connsiteY7" fmla="*/ 25491 h 309605"/>
                <a:gd name="connsiteX8" fmla="*/ 307862 w 312570"/>
                <a:gd name="connsiteY8" fmla="*/ 74999 h 309605"/>
                <a:gd name="connsiteX9" fmla="*/ 303811 w 312570"/>
                <a:gd name="connsiteY9" fmla="*/ 102003 h 309605"/>
                <a:gd name="connsiteX10" fmla="*/ 311720 w 312570"/>
                <a:gd name="connsiteY10" fmla="*/ 130937 h 309605"/>
                <a:gd name="connsiteX11" fmla="*/ 285101 w 312570"/>
                <a:gd name="connsiteY11" fmla="*/ 183274 h 309605"/>
                <a:gd name="connsiteX12" fmla="*/ 117931 w 312570"/>
                <a:gd name="connsiteY12" fmla="*/ 309422 h 309605"/>
                <a:gd name="connsiteX13" fmla="*/ 14736 w 312570"/>
                <a:gd name="connsiteY13" fmla="*/ 258564 h 309605"/>
                <a:gd name="connsiteX14" fmla="*/ 9143 w 312570"/>
                <a:gd name="connsiteY14" fmla="*/ 151061 h 309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570" h="309605">
                  <a:moveTo>
                    <a:pt x="9143" y="151061"/>
                  </a:moveTo>
                  <a:cubicBezTo>
                    <a:pt x="16215" y="142150"/>
                    <a:pt x="22825" y="132878"/>
                    <a:pt x="28946" y="123285"/>
                  </a:cubicBezTo>
                  <a:cubicBezTo>
                    <a:pt x="40133" y="101489"/>
                    <a:pt x="35954" y="72427"/>
                    <a:pt x="52800" y="54681"/>
                  </a:cubicBezTo>
                  <a:cubicBezTo>
                    <a:pt x="64759" y="41822"/>
                    <a:pt x="83726" y="39443"/>
                    <a:pt x="101150" y="38865"/>
                  </a:cubicBezTo>
                  <a:cubicBezTo>
                    <a:pt x="118574" y="38286"/>
                    <a:pt x="136963" y="38865"/>
                    <a:pt x="152137" y="30185"/>
                  </a:cubicBezTo>
                  <a:cubicBezTo>
                    <a:pt x="163260" y="23755"/>
                    <a:pt x="171426" y="13403"/>
                    <a:pt x="182613" y="7102"/>
                  </a:cubicBezTo>
                  <a:cubicBezTo>
                    <a:pt x="198430" y="-1899"/>
                    <a:pt x="217976" y="-1063"/>
                    <a:pt x="235850" y="2602"/>
                  </a:cubicBezTo>
                  <a:cubicBezTo>
                    <a:pt x="254368" y="5746"/>
                    <a:pt x="271760" y="13635"/>
                    <a:pt x="286323" y="25491"/>
                  </a:cubicBezTo>
                  <a:cubicBezTo>
                    <a:pt x="300969" y="37630"/>
                    <a:pt x="308968" y="56012"/>
                    <a:pt x="307862" y="74999"/>
                  </a:cubicBezTo>
                  <a:cubicBezTo>
                    <a:pt x="305817" y="83885"/>
                    <a:pt x="304461" y="92912"/>
                    <a:pt x="303811" y="102003"/>
                  </a:cubicBezTo>
                  <a:cubicBezTo>
                    <a:pt x="304326" y="112034"/>
                    <a:pt x="309598" y="121292"/>
                    <a:pt x="311720" y="130937"/>
                  </a:cubicBezTo>
                  <a:cubicBezTo>
                    <a:pt x="315809" y="152411"/>
                    <a:pt x="304866" y="173931"/>
                    <a:pt x="285101" y="183274"/>
                  </a:cubicBezTo>
                  <a:lnTo>
                    <a:pt x="117931" y="309422"/>
                  </a:lnTo>
                  <a:cubicBezTo>
                    <a:pt x="89320" y="312187"/>
                    <a:pt x="29589" y="283189"/>
                    <a:pt x="14736" y="258564"/>
                  </a:cubicBezTo>
                  <a:cubicBezTo>
                    <a:pt x="-116" y="233939"/>
                    <a:pt x="-6674" y="175108"/>
                    <a:pt x="9143" y="151061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6" name="Полилиния: фигура 95">
              <a:extLst>
                <a:ext uri="{FF2B5EF4-FFF2-40B4-BE49-F238E27FC236}">
                  <a16:creationId xmlns:a16="http://schemas.microsoft.com/office/drawing/2014/main" id="{6DFBDE37-157B-6BC2-4DEA-9E8C3BAE5311}"/>
                </a:ext>
              </a:extLst>
            </p:cNvPr>
            <p:cNvSpPr/>
            <p:nvPr/>
          </p:nvSpPr>
          <p:spPr>
            <a:xfrm>
              <a:off x="7097594" y="3052340"/>
              <a:ext cx="165769" cy="267911"/>
            </a:xfrm>
            <a:custGeom>
              <a:avLst/>
              <a:gdLst>
                <a:gd name="connsiteX0" fmla="*/ 235645 w 236463"/>
                <a:gd name="connsiteY0" fmla="*/ 91107 h 382165"/>
                <a:gd name="connsiteX1" fmla="*/ 186651 w 236463"/>
                <a:gd name="connsiteY1" fmla="*/ 0 h 382165"/>
                <a:gd name="connsiteX2" fmla="*/ 65325 w 236463"/>
                <a:gd name="connsiteY2" fmla="*/ 7201 h 382165"/>
                <a:gd name="connsiteX3" fmla="*/ 41600 w 236463"/>
                <a:gd name="connsiteY3" fmla="*/ 25590 h 382165"/>
                <a:gd name="connsiteX4" fmla="*/ 772 w 236463"/>
                <a:gd name="connsiteY4" fmla="*/ 307013 h 382165"/>
                <a:gd name="connsiteX5" fmla="*/ 0 w 236463"/>
                <a:gd name="connsiteY5" fmla="*/ 307013 h 382165"/>
                <a:gd name="connsiteX6" fmla="*/ 92265 w 236463"/>
                <a:gd name="connsiteY6" fmla="*/ 381468 h 382165"/>
                <a:gd name="connsiteX7" fmla="*/ 119976 w 236463"/>
                <a:gd name="connsiteY7" fmla="*/ 369959 h 382165"/>
                <a:gd name="connsiteX8" fmla="*/ 119976 w 236463"/>
                <a:gd name="connsiteY8" fmla="*/ 369959 h 382165"/>
                <a:gd name="connsiteX9" fmla="*/ 120362 w 236463"/>
                <a:gd name="connsiteY9" fmla="*/ 367966 h 382165"/>
                <a:gd name="connsiteX10" fmla="*/ 134571 w 236463"/>
                <a:gd name="connsiteY10" fmla="*/ 304120 h 382165"/>
                <a:gd name="connsiteX11" fmla="*/ 134571 w 236463"/>
                <a:gd name="connsiteY11" fmla="*/ 304120 h 382165"/>
                <a:gd name="connsiteX12" fmla="*/ 141001 w 236463"/>
                <a:gd name="connsiteY12" fmla="*/ 272615 h 382165"/>
                <a:gd name="connsiteX13" fmla="*/ 211727 w 236463"/>
                <a:gd name="connsiteY13" fmla="*/ 213655 h 382165"/>
                <a:gd name="connsiteX14" fmla="*/ 235645 w 236463"/>
                <a:gd name="connsiteY14" fmla="*/ 91107 h 3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6463" h="382165">
                  <a:moveTo>
                    <a:pt x="235645" y="91107"/>
                  </a:moveTo>
                  <a:cubicBezTo>
                    <a:pt x="240403" y="53494"/>
                    <a:pt x="224457" y="3150"/>
                    <a:pt x="186651" y="0"/>
                  </a:cubicBezTo>
                  <a:lnTo>
                    <a:pt x="65325" y="7201"/>
                  </a:lnTo>
                  <a:cubicBezTo>
                    <a:pt x="53841" y="6237"/>
                    <a:pt x="43528" y="14229"/>
                    <a:pt x="41600" y="25590"/>
                  </a:cubicBezTo>
                  <a:lnTo>
                    <a:pt x="772" y="307013"/>
                  </a:lnTo>
                  <a:lnTo>
                    <a:pt x="0" y="307013"/>
                  </a:lnTo>
                  <a:cubicBezTo>
                    <a:pt x="0" y="307013"/>
                    <a:pt x="11123" y="390598"/>
                    <a:pt x="92265" y="381468"/>
                  </a:cubicBezTo>
                  <a:cubicBezTo>
                    <a:pt x="108339" y="379603"/>
                    <a:pt x="113675" y="386419"/>
                    <a:pt x="119976" y="369959"/>
                  </a:cubicBezTo>
                  <a:lnTo>
                    <a:pt x="119976" y="369959"/>
                  </a:lnTo>
                  <a:lnTo>
                    <a:pt x="120362" y="367966"/>
                  </a:lnTo>
                  <a:cubicBezTo>
                    <a:pt x="125313" y="347134"/>
                    <a:pt x="134571" y="304120"/>
                    <a:pt x="134571" y="304120"/>
                  </a:cubicBezTo>
                  <a:lnTo>
                    <a:pt x="134571" y="304120"/>
                  </a:lnTo>
                  <a:cubicBezTo>
                    <a:pt x="139072" y="281616"/>
                    <a:pt x="141001" y="272358"/>
                    <a:pt x="141001" y="272615"/>
                  </a:cubicBezTo>
                  <a:cubicBezTo>
                    <a:pt x="141001" y="272872"/>
                    <a:pt x="190059" y="273772"/>
                    <a:pt x="211727" y="213655"/>
                  </a:cubicBezTo>
                  <a:cubicBezTo>
                    <a:pt x="222271" y="183822"/>
                    <a:pt x="230373" y="132964"/>
                    <a:pt x="235645" y="91107"/>
                  </a:cubicBezTo>
                  <a:close/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7" name="Полилиния: фигура 96">
              <a:extLst>
                <a:ext uri="{FF2B5EF4-FFF2-40B4-BE49-F238E27FC236}">
                  <a16:creationId xmlns:a16="http://schemas.microsoft.com/office/drawing/2014/main" id="{A28D390D-C793-414D-7135-2D0401D5CBFC}"/>
                </a:ext>
              </a:extLst>
            </p:cNvPr>
            <p:cNvSpPr/>
            <p:nvPr/>
          </p:nvSpPr>
          <p:spPr>
            <a:xfrm>
              <a:off x="7179123" y="3136198"/>
              <a:ext cx="11332" cy="10774"/>
            </a:xfrm>
            <a:custGeom>
              <a:avLst/>
              <a:gdLst>
                <a:gd name="connsiteX0" fmla="*/ 16087 w 16164"/>
                <a:gd name="connsiteY0" fmla="*/ 8842 h 15368"/>
                <a:gd name="connsiteX1" fmla="*/ 6893 w 16164"/>
                <a:gd name="connsiteY1" fmla="*/ 15271 h 15368"/>
                <a:gd name="connsiteX2" fmla="*/ 45 w 16164"/>
                <a:gd name="connsiteY2" fmla="*/ 6778 h 15368"/>
                <a:gd name="connsiteX3" fmla="*/ 77 w 16164"/>
                <a:gd name="connsiteY3" fmla="*/ 6527 h 15368"/>
                <a:gd name="connsiteX4" fmla="*/ 9271 w 16164"/>
                <a:gd name="connsiteY4" fmla="*/ 98 h 15368"/>
                <a:gd name="connsiteX5" fmla="*/ 16119 w 16164"/>
                <a:gd name="connsiteY5" fmla="*/ 8591 h 15368"/>
                <a:gd name="connsiteX6" fmla="*/ 16087 w 16164"/>
                <a:gd name="connsiteY6" fmla="*/ 8842 h 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64" h="15368">
                  <a:moveTo>
                    <a:pt x="16087" y="8842"/>
                  </a:moveTo>
                  <a:cubicBezTo>
                    <a:pt x="15245" y="13105"/>
                    <a:pt x="11188" y="15940"/>
                    <a:pt x="6893" y="15271"/>
                  </a:cubicBezTo>
                  <a:cubicBezTo>
                    <a:pt x="2655" y="14815"/>
                    <a:pt x="-411" y="11009"/>
                    <a:pt x="45" y="6778"/>
                  </a:cubicBezTo>
                  <a:cubicBezTo>
                    <a:pt x="58" y="6694"/>
                    <a:pt x="64" y="6611"/>
                    <a:pt x="77" y="6527"/>
                  </a:cubicBezTo>
                  <a:cubicBezTo>
                    <a:pt x="919" y="2264"/>
                    <a:pt x="4977" y="-571"/>
                    <a:pt x="9271" y="98"/>
                  </a:cubicBezTo>
                  <a:cubicBezTo>
                    <a:pt x="13509" y="554"/>
                    <a:pt x="16576" y="4360"/>
                    <a:pt x="16119" y="8591"/>
                  </a:cubicBezTo>
                  <a:cubicBezTo>
                    <a:pt x="16106" y="8675"/>
                    <a:pt x="16100" y="8758"/>
                    <a:pt x="16087" y="884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8" name="Полилиния: фигура 97">
              <a:extLst>
                <a:ext uri="{FF2B5EF4-FFF2-40B4-BE49-F238E27FC236}">
                  <a16:creationId xmlns:a16="http://schemas.microsoft.com/office/drawing/2014/main" id="{5000A376-BE73-C8FA-6010-405650B31261}"/>
                </a:ext>
              </a:extLst>
            </p:cNvPr>
            <p:cNvSpPr/>
            <p:nvPr/>
          </p:nvSpPr>
          <p:spPr>
            <a:xfrm>
              <a:off x="7236150" y="3144723"/>
              <a:ext cx="11360" cy="10762"/>
            </a:xfrm>
            <a:custGeom>
              <a:avLst/>
              <a:gdLst>
                <a:gd name="connsiteX0" fmla="*/ 16139 w 16204"/>
                <a:gd name="connsiteY0" fmla="*/ 8834 h 15352"/>
                <a:gd name="connsiteX1" fmla="*/ 6945 w 16204"/>
                <a:gd name="connsiteY1" fmla="*/ 15263 h 15352"/>
                <a:gd name="connsiteX2" fmla="*/ 46 w 16204"/>
                <a:gd name="connsiteY2" fmla="*/ 6693 h 15352"/>
                <a:gd name="connsiteX3" fmla="*/ 65 w 16204"/>
                <a:gd name="connsiteY3" fmla="*/ 6519 h 15352"/>
                <a:gd name="connsiteX4" fmla="*/ 9259 w 16204"/>
                <a:gd name="connsiteY4" fmla="*/ 90 h 15352"/>
                <a:gd name="connsiteX5" fmla="*/ 16159 w 16204"/>
                <a:gd name="connsiteY5" fmla="*/ 8660 h 15352"/>
                <a:gd name="connsiteX6" fmla="*/ 16139 w 16204"/>
                <a:gd name="connsiteY6" fmla="*/ 8834 h 1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4" h="15352">
                  <a:moveTo>
                    <a:pt x="16139" y="8834"/>
                  </a:moveTo>
                  <a:cubicBezTo>
                    <a:pt x="15265" y="13077"/>
                    <a:pt x="11227" y="15900"/>
                    <a:pt x="6945" y="15263"/>
                  </a:cubicBezTo>
                  <a:cubicBezTo>
                    <a:pt x="2676" y="14800"/>
                    <a:pt x="-417" y="10968"/>
                    <a:pt x="46" y="6693"/>
                  </a:cubicBezTo>
                  <a:cubicBezTo>
                    <a:pt x="52" y="6635"/>
                    <a:pt x="59" y="6577"/>
                    <a:pt x="65" y="6519"/>
                  </a:cubicBezTo>
                  <a:cubicBezTo>
                    <a:pt x="940" y="2276"/>
                    <a:pt x="4977" y="-547"/>
                    <a:pt x="9259" y="90"/>
                  </a:cubicBezTo>
                  <a:cubicBezTo>
                    <a:pt x="13529" y="553"/>
                    <a:pt x="16621" y="4384"/>
                    <a:pt x="16159" y="8660"/>
                  </a:cubicBezTo>
                  <a:cubicBezTo>
                    <a:pt x="16152" y="8718"/>
                    <a:pt x="16146" y="8776"/>
                    <a:pt x="16139" y="8834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99" name="Полилиния: фигура 98">
              <a:extLst>
                <a:ext uri="{FF2B5EF4-FFF2-40B4-BE49-F238E27FC236}">
                  <a16:creationId xmlns:a16="http://schemas.microsoft.com/office/drawing/2014/main" id="{33FBA3D2-0A33-23BC-5E0D-8031058CA854}"/>
                </a:ext>
              </a:extLst>
            </p:cNvPr>
            <p:cNvSpPr/>
            <p:nvPr/>
          </p:nvSpPr>
          <p:spPr>
            <a:xfrm>
              <a:off x="7229366" y="3125247"/>
              <a:ext cx="24497" cy="9223"/>
            </a:xfrm>
            <a:custGeom>
              <a:avLst/>
              <a:gdLst>
                <a:gd name="connsiteX0" fmla="*/ 34753 w 34944"/>
                <a:gd name="connsiteY0" fmla="*/ 13019 h 13156"/>
                <a:gd name="connsiteX1" fmla="*/ 18036 w 34944"/>
                <a:gd name="connsiteY1" fmla="*/ 6589 h 13156"/>
                <a:gd name="connsiteX2" fmla="*/ 226 w 34944"/>
                <a:gd name="connsiteY2" fmla="*/ 8582 h 13156"/>
                <a:gd name="connsiteX3" fmla="*/ 4469 w 34944"/>
                <a:gd name="connsiteY3" fmla="*/ 3503 h 13156"/>
                <a:gd name="connsiteX4" fmla="*/ 32245 w 34944"/>
                <a:gd name="connsiteY4" fmla="*/ 7232 h 13156"/>
                <a:gd name="connsiteX5" fmla="*/ 34753 w 34944"/>
                <a:gd name="connsiteY5" fmla="*/ 13019 h 1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44" h="13156">
                  <a:moveTo>
                    <a:pt x="34753" y="13019"/>
                  </a:moveTo>
                  <a:cubicBezTo>
                    <a:pt x="33531" y="14176"/>
                    <a:pt x="27487" y="7682"/>
                    <a:pt x="18036" y="6589"/>
                  </a:cubicBezTo>
                  <a:cubicBezTo>
                    <a:pt x="8585" y="5496"/>
                    <a:pt x="1126" y="10061"/>
                    <a:pt x="226" y="8582"/>
                  </a:cubicBezTo>
                  <a:cubicBezTo>
                    <a:pt x="-674" y="7104"/>
                    <a:pt x="1190" y="5689"/>
                    <a:pt x="4469" y="3503"/>
                  </a:cubicBezTo>
                  <a:cubicBezTo>
                    <a:pt x="13368" y="-2329"/>
                    <a:pt x="25199" y="-740"/>
                    <a:pt x="32245" y="7232"/>
                  </a:cubicBezTo>
                  <a:cubicBezTo>
                    <a:pt x="34624" y="9933"/>
                    <a:pt x="35332" y="12505"/>
                    <a:pt x="34753" y="13019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0" name="Полилиния: фигура 99">
              <a:extLst>
                <a:ext uri="{FF2B5EF4-FFF2-40B4-BE49-F238E27FC236}">
                  <a16:creationId xmlns:a16="http://schemas.microsoft.com/office/drawing/2014/main" id="{9AFA7C16-7E6C-3379-8166-343E6B2F43BC}"/>
                </a:ext>
              </a:extLst>
            </p:cNvPr>
            <p:cNvSpPr/>
            <p:nvPr/>
          </p:nvSpPr>
          <p:spPr>
            <a:xfrm>
              <a:off x="7167197" y="3114678"/>
              <a:ext cx="25858" cy="10564"/>
            </a:xfrm>
            <a:custGeom>
              <a:avLst/>
              <a:gdLst>
                <a:gd name="connsiteX0" fmla="*/ 36572 w 36885"/>
                <a:gd name="connsiteY0" fmla="*/ 14979 h 15069"/>
                <a:gd name="connsiteX1" fmla="*/ 19534 w 36885"/>
                <a:gd name="connsiteY1" fmla="*/ 6621 h 15069"/>
                <a:gd name="connsiteX2" fmla="*/ 245 w 36885"/>
                <a:gd name="connsiteY2" fmla="*/ 6621 h 15069"/>
                <a:gd name="connsiteX3" fmla="*/ 5196 w 36885"/>
                <a:gd name="connsiteY3" fmla="*/ 2120 h 15069"/>
                <a:gd name="connsiteX4" fmla="*/ 20820 w 36885"/>
                <a:gd name="connsiteY4" fmla="*/ 642 h 15069"/>
                <a:gd name="connsiteX5" fmla="*/ 34001 w 36885"/>
                <a:gd name="connsiteY5" fmla="*/ 8871 h 15069"/>
                <a:gd name="connsiteX6" fmla="*/ 36572 w 36885"/>
                <a:gd name="connsiteY6" fmla="*/ 14979 h 1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85" h="15069">
                  <a:moveTo>
                    <a:pt x="36572" y="14979"/>
                  </a:moveTo>
                  <a:cubicBezTo>
                    <a:pt x="35158" y="15944"/>
                    <a:pt x="29436" y="8871"/>
                    <a:pt x="19534" y="6621"/>
                  </a:cubicBezTo>
                  <a:cubicBezTo>
                    <a:pt x="9632" y="4371"/>
                    <a:pt x="1274" y="8036"/>
                    <a:pt x="245" y="6621"/>
                  </a:cubicBezTo>
                  <a:cubicBezTo>
                    <a:pt x="-783" y="5207"/>
                    <a:pt x="1531" y="3856"/>
                    <a:pt x="5196" y="2120"/>
                  </a:cubicBezTo>
                  <a:cubicBezTo>
                    <a:pt x="10108" y="-53"/>
                    <a:pt x="15593" y="-574"/>
                    <a:pt x="20820" y="642"/>
                  </a:cubicBezTo>
                  <a:cubicBezTo>
                    <a:pt x="26009" y="1838"/>
                    <a:pt x="30651" y="4731"/>
                    <a:pt x="34001" y="8871"/>
                  </a:cubicBezTo>
                  <a:cubicBezTo>
                    <a:pt x="36765" y="11958"/>
                    <a:pt x="37344" y="14530"/>
                    <a:pt x="36572" y="14979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1" name="Полилиния: фигура 100">
              <a:extLst>
                <a:ext uri="{FF2B5EF4-FFF2-40B4-BE49-F238E27FC236}">
                  <a16:creationId xmlns:a16="http://schemas.microsoft.com/office/drawing/2014/main" id="{B27DC2CD-F170-423F-E5F5-4E4A1CFB987E}"/>
                </a:ext>
              </a:extLst>
            </p:cNvPr>
            <p:cNvSpPr/>
            <p:nvPr/>
          </p:nvSpPr>
          <p:spPr>
            <a:xfrm>
              <a:off x="7205681" y="3121122"/>
              <a:ext cx="16246" cy="52585"/>
            </a:xfrm>
            <a:custGeom>
              <a:avLst/>
              <a:gdLst>
                <a:gd name="connsiteX0" fmla="*/ 0 w 23175"/>
                <a:gd name="connsiteY0" fmla="*/ 72140 h 75010"/>
                <a:gd name="connsiteX1" fmla="*/ 14402 w 23175"/>
                <a:gd name="connsiteY1" fmla="*/ 72140 h 75010"/>
                <a:gd name="connsiteX2" fmla="*/ 19417 w 23175"/>
                <a:gd name="connsiteY2" fmla="*/ 70918 h 75010"/>
                <a:gd name="connsiteX3" fmla="*/ 19417 w 23175"/>
                <a:gd name="connsiteY3" fmla="*/ 64167 h 75010"/>
                <a:gd name="connsiteX4" fmla="*/ 16138 w 23175"/>
                <a:gd name="connsiteY4" fmla="*/ 46293 h 75010"/>
                <a:gd name="connsiteX5" fmla="*/ 9709 w 23175"/>
                <a:gd name="connsiteY5" fmla="*/ 0 h 75010"/>
                <a:gd name="connsiteX6" fmla="*/ 19610 w 23175"/>
                <a:gd name="connsiteY6" fmla="*/ 45650 h 75010"/>
                <a:gd name="connsiteX7" fmla="*/ 22632 w 23175"/>
                <a:gd name="connsiteY7" fmla="*/ 63589 h 75010"/>
                <a:gd name="connsiteX8" fmla="*/ 22118 w 23175"/>
                <a:gd name="connsiteY8" fmla="*/ 72397 h 75010"/>
                <a:gd name="connsiteX9" fmla="*/ 17939 w 23175"/>
                <a:gd name="connsiteY9" fmla="*/ 74905 h 75010"/>
                <a:gd name="connsiteX10" fmla="*/ 14145 w 23175"/>
                <a:gd name="connsiteY10" fmla="*/ 74905 h 75010"/>
                <a:gd name="connsiteX11" fmla="*/ 0 w 23175"/>
                <a:gd name="connsiteY11" fmla="*/ 72140 h 7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75" h="75010">
                  <a:moveTo>
                    <a:pt x="0" y="72140"/>
                  </a:moveTo>
                  <a:cubicBezTo>
                    <a:pt x="4784" y="71581"/>
                    <a:pt x="9619" y="71581"/>
                    <a:pt x="14402" y="72140"/>
                  </a:cubicBezTo>
                  <a:cubicBezTo>
                    <a:pt x="16653" y="72140"/>
                    <a:pt x="18774" y="72140"/>
                    <a:pt x="19417" y="70918"/>
                  </a:cubicBezTo>
                  <a:cubicBezTo>
                    <a:pt x="20118" y="68726"/>
                    <a:pt x="20118" y="66360"/>
                    <a:pt x="19417" y="64167"/>
                  </a:cubicBezTo>
                  <a:cubicBezTo>
                    <a:pt x="18389" y="58445"/>
                    <a:pt x="17296" y="52530"/>
                    <a:pt x="16138" y="46293"/>
                  </a:cubicBezTo>
                  <a:cubicBezTo>
                    <a:pt x="12737" y="31061"/>
                    <a:pt x="10583" y="15579"/>
                    <a:pt x="9709" y="0"/>
                  </a:cubicBezTo>
                  <a:cubicBezTo>
                    <a:pt x="14235" y="14923"/>
                    <a:pt x="17546" y="30193"/>
                    <a:pt x="19610" y="45650"/>
                  </a:cubicBezTo>
                  <a:cubicBezTo>
                    <a:pt x="20703" y="52080"/>
                    <a:pt x="21668" y="57866"/>
                    <a:pt x="22632" y="63589"/>
                  </a:cubicBezTo>
                  <a:cubicBezTo>
                    <a:pt x="23507" y="66495"/>
                    <a:pt x="23320" y="69613"/>
                    <a:pt x="22118" y="72397"/>
                  </a:cubicBezTo>
                  <a:cubicBezTo>
                    <a:pt x="21166" y="73812"/>
                    <a:pt x="19636" y="74731"/>
                    <a:pt x="17939" y="74905"/>
                  </a:cubicBezTo>
                  <a:cubicBezTo>
                    <a:pt x="16678" y="75046"/>
                    <a:pt x="15405" y="75046"/>
                    <a:pt x="14145" y="74905"/>
                  </a:cubicBezTo>
                  <a:cubicBezTo>
                    <a:pt x="9336" y="74583"/>
                    <a:pt x="4578" y="73651"/>
                    <a:pt x="0" y="7214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2" name="Полилиния: фигура 101">
              <a:extLst>
                <a:ext uri="{FF2B5EF4-FFF2-40B4-BE49-F238E27FC236}">
                  <a16:creationId xmlns:a16="http://schemas.microsoft.com/office/drawing/2014/main" id="{BE21C2BD-BEB3-21C1-008E-C01E6DD40787}"/>
                </a:ext>
              </a:extLst>
            </p:cNvPr>
            <p:cNvSpPr/>
            <p:nvPr/>
          </p:nvSpPr>
          <p:spPr>
            <a:xfrm>
              <a:off x="7141045" y="3216858"/>
              <a:ext cx="55260" cy="36780"/>
            </a:xfrm>
            <a:custGeom>
              <a:avLst/>
              <a:gdLst>
                <a:gd name="connsiteX0" fmla="*/ 78827 w 78826"/>
                <a:gd name="connsiteY0" fmla="*/ 37999 h 52465"/>
                <a:gd name="connsiteX1" fmla="*/ 0 w 78826"/>
                <a:gd name="connsiteY1" fmla="*/ 0 h 52465"/>
                <a:gd name="connsiteX2" fmla="*/ 75226 w 78826"/>
                <a:gd name="connsiteY2" fmla="*/ 52465 h 5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826" h="52465">
                  <a:moveTo>
                    <a:pt x="78827" y="37999"/>
                  </a:moveTo>
                  <a:cubicBezTo>
                    <a:pt x="49540" y="32868"/>
                    <a:pt x="22253" y="19713"/>
                    <a:pt x="0" y="0"/>
                  </a:cubicBezTo>
                  <a:cubicBezTo>
                    <a:pt x="0" y="0"/>
                    <a:pt x="12088" y="46422"/>
                    <a:pt x="75226" y="52465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3" name="Полилиния: фигура 102">
              <a:extLst>
                <a:ext uri="{FF2B5EF4-FFF2-40B4-BE49-F238E27FC236}">
                  <a16:creationId xmlns:a16="http://schemas.microsoft.com/office/drawing/2014/main" id="{9003F28F-70A2-FE6A-04A0-F1857922892A}"/>
                </a:ext>
              </a:extLst>
            </p:cNvPr>
            <p:cNvSpPr/>
            <p:nvPr/>
          </p:nvSpPr>
          <p:spPr>
            <a:xfrm>
              <a:off x="7181645" y="3179758"/>
              <a:ext cx="19069" cy="13074"/>
            </a:xfrm>
            <a:custGeom>
              <a:avLst/>
              <a:gdLst>
                <a:gd name="connsiteX0" fmla="*/ 26764 w 27201"/>
                <a:gd name="connsiteY0" fmla="*/ 8430 h 18650"/>
                <a:gd name="connsiteX1" fmla="*/ 13904 w 27201"/>
                <a:gd name="connsiteY1" fmla="*/ 71 h 18650"/>
                <a:gd name="connsiteX2" fmla="*/ 3167 w 27201"/>
                <a:gd name="connsiteY2" fmla="*/ 3479 h 18650"/>
                <a:gd name="connsiteX3" fmla="*/ 595 w 27201"/>
                <a:gd name="connsiteY3" fmla="*/ 13509 h 18650"/>
                <a:gd name="connsiteX4" fmla="*/ 11268 w 27201"/>
                <a:gd name="connsiteY4" fmla="*/ 18524 h 18650"/>
                <a:gd name="connsiteX5" fmla="*/ 23420 w 27201"/>
                <a:gd name="connsiteY5" fmla="*/ 14024 h 18650"/>
                <a:gd name="connsiteX6" fmla="*/ 26378 w 27201"/>
                <a:gd name="connsiteY6" fmla="*/ 11966 h 18650"/>
                <a:gd name="connsiteX7" fmla="*/ 26956 w 27201"/>
                <a:gd name="connsiteY7" fmla="*/ 8816 h 1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01" h="18650">
                  <a:moveTo>
                    <a:pt x="26764" y="8430"/>
                  </a:moveTo>
                  <a:cubicBezTo>
                    <a:pt x="24217" y="3601"/>
                    <a:pt x="19350" y="444"/>
                    <a:pt x="13904" y="71"/>
                  </a:cubicBezTo>
                  <a:cubicBezTo>
                    <a:pt x="10008" y="-321"/>
                    <a:pt x="6125" y="914"/>
                    <a:pt x="3167" y="3479"/>
                  </a:cubicBezTo>
                  <a:cubicBezTo>
                    <a:pt x="261" y="5935"/>
                    <a:pt x="-768" y="9960"/>
                    <a:pt x="595" y="13509"/>
                  </a:cubicBezTo>
                  <a:cubicBezTo>
                    <a:pt x="2800" y="17200"/>
                    <a:pt x="7018" y="19187"/>
                    <a:pt x="11268" y="18524"/>
                  </a:cubicBezTo>
                  <a:cubicBezTo>
                    <a:pt x="15576" y="17849"/>
                    <a:pt x="19710" y="16319"/>
                    <a:pt x="23420" y="14024"/>
                  </a:cubicBezTo>
                  <a:cubicBezTo>
                    <a:pt x="24539" y="13548"/>
                    <a:pt x="25548" y="12847"/>
                    <a:pt x="26378" y="11966"/>
                  </a:cubicBezTo>
                  <a:cubicBezTo>
                    <a:pt x="27201" y="11137"/>
                    <a:pt x="27432" y="9883"/>
                    <a:pt x="26956" y="8816"/>
                  </a:cubicBezTo>
                </a:path>
              </a:pathLst>
            </a:custGeom>
            <a:solidFill>
              <a:srgbClr val="C00000">
                <a:alpha val="48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4" name="Полилиния: фигура 103">
              <a:extLst>
                <a:ext uri="{FF2B5EF4-FFF2-40B4-BE49-F238E27FC236}">
                  <a16:creationId xmlns:a16="http://schemas.microsoft.com/office/drawing/2014/main" id="{31DD53D0-F058-0AA9-0186-15820BF8A5DE}"/>
                </a:ext>
              </a:extLst>
            </p:cNvPr>
            <p:cNvSpPr/>
            <p:nvPr/>
          </p:nvSpPr>
          <p:spPr>
            <a:xfrm>
              <a:off x="7185539" y="3172498"/>
              <a:ext cx="17845" cy="20320"/>
            </a:xfrm>
            <a:custGeom>
              <a:avLst/>
              <a:gdLst>
                <a:gd name="connsiteX0" fmla="*/ 2435 w 25455"/>
                <a:gd name="connsiteY0" fmla="*/ 12 h 28986"/>
                <a:gd name="connsiteX1" fmla="*/ 8864 w 25455"/>
                <a:gd name="connsiteY1" fmla="*/ 17565 h 28986"/>
                <a:gd name="connsiteX2" fmla="*/ 25453 w 25455"/>
                <a:gd name="connsiteY2" fmla="*/ 27852 h 28986"/>
                <a:gd name="connsiteX3" fmla="*/ 18702 w 25455"/>
                <a:gd name="connsiteY3" fmla="*/ 28560 h 28986"/>
                <a:gd name="connsiteX4" fmla="*/ 4749 w 25455"/>
                <a:gd name="connsiteY4" fmla="*/ 20523 h 28986"/>
                <a:gd name="connsiteX5" fmla="*/ 56 w 25455"/>
                <a:gd name="connsiteY5" fmla="*/ 5863 h 28986"/>
                <a:gd name="connsiteX6" fmla="*/ 2435 w 25455"/>
                <a:gd name="connsiteY6" fmla="*/ 12 h 2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55" h="28986">
                  <a:moveTo>
                    <a:pt x="2435" y="12"/>
                  </a:moveTo>
                  <a:cubicBezTo>
                    <a:pt x="3849" y="12"/>
                    <a:pt x="2435" y="9464"/>
                    <a:pt x="8864" y="17565"/>
                  </a:cubicBezTo>
                  <a:cubicBezTo>
                    <a:pt x="15294" y="25666"/>
                    <a:pt x="25646" y="26566"/>
                    <a:pt x="25453" y="27852"/>
                  </a:cubicBezTo>
                  <a:cubicBezTo>
                    <a:pt x="25260" y="29138"/>
                    <a:pt x="22945" y="29267"/>
                    <a:pt x="18702" y="28560"/>
                  </a:cubicBezTo>
                  <a:cubicBezTo>
                    <a:pt x="13256" y="27595"/>
                    <a:pt x="8318" y="24753"/>
                    <a:pt x="4749" y="20523"/>
                  </a:cubicBezTo>
                  <a:cubicBezTo>
                    <a:pt x="1348" y="16427"/>
                    <a:pt x="-336" y="11174"/>
                    <a:pt x="56" y="5863"/>
                  </a:cubicBezTo>
                  <a:cubicBezTo>
                    <a:pt x="377" y="1941"/>
                    <a:pt x="1856" y="-181"/>
                    <a:pt x="2435" y="1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5" name="Полилиния: фигура 104">
              <a:extLst>
                <a:ext uri="{FF2B5EF4-FFF2-40B4-BE49-F238E27FC236}">
                  <a16:creationId xmlns:a16="http://schemas.microsoft.com/office/drawing/2014/main" id="{E69B232A-B2D2-80ED-C6DA-524363E40A80}"/>
                </a:ext>
              </a:extLst>
            </p:cNvPr>
            <p:cNvSpPr/>
            <p:nvPr/>
          </p:nvSpPr>
          <p:spPr>
            <a:xfrm>
              <a:off x="7169992" y="3097837"/>
              <a:ext cx="27922" cy="7728"/>
            </a:xfrm>
            <a:custGeom>
              <a:avLst/>
              <a:gdLst>
                <a:gd name="connsiteX0" fmla="*/ 39786 w 39829"/>
                <a:gd name="connsiteY0" fmla="*/ 10197 h 11023"/>
                <a:gd name="connsiteX1" fmla="*/ 19919 w 39829"/>
                <a:gd name="connsiteY1" fmla="*/ 8911 h 11023"/>
                <a:gd name="connsiteX2" fmla="*/ 51 w 39829"/>
                <a:gd name="connsiteY2" fmla="*/ 7047 h 11023"/>
                <a:gd name="connsiteX3" fmla="*/ 5195 w 39829"/>
                <a:gd name="connsiteY3" fmla="*/ 2418 h 11023"/>
                <a:gd name="connsiteX4" fmla="*/ 35478 w 39829"/>
                <a:gd name="connsiteY4" fmla="*/ 4797 h 11023"/>
                <a:gd name="connsiteX5" fmla="*/ 39786 w 39829"/>
                <a:gd name="connsiteY5" fmla="*/ 10197 h 1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29" h="11023">
                  <a:moveTo>
                    <a:pt x="39786" y="10197"/>
                  </a:moveTo>
                  <a:cubicBezTo>
                    <a:pt x="38500" y="12383"/>
                    <a:pt x="30206" y="9619"/>
                    <a:pt x="19919" y="8911"/>
                  </a:cubicBezTo>
                  <a:cubicBezTo>
                    <a:pt x="9631" y="8204"/>
                    <a:pt x="1016" y="9426"/>
                    <a:pt x="51" y="7047"/>
                  </a:cubicBezTo>
                  <a:cubicBezTo>
                    <a:pt x="-335" y="5954"/>
                    <a:pt x="1466" y="4025"/>
                    <a:pt x="5195" y="2418"/>
                  </a:cubicBezTo>
                  <a:cubicBezTo>
                    <a:pt x="15116" y="-1498"/>
                    <a:pt x="26290" y="-624"/>
                    <a:pt x="35478" y="4797"/>
                  </a:cubicBezTo>
                  <a:cubicBezTo>
                    <a:pt x="38629" y="6983"/>
                    <a:pt x="40108" y="9169"/>
                    <a:pt x="39786" y="10197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6" name="Полилиния: фигура 105">
              <a:extLst>
                <a:ext uri="{FF2B5EF4-FFF2-40B4-BE49-F238E27FC236}">
                  <a16:creationId xmlns:a16="http://schemas.microsoft.com/office/drawing/2014/main" id="{2DBFAA39-5356-B4B0-ACF1-62FABFCD7BF9}"/>
                </a:ext>
              </a:extLst>
            </p:cNvPr>
            <p:cNvSpPr/>
            <p:nvPr/>
          </p:nvSpPr>
          <p:spPr>
            <a:xfrm>
              <a:off x="7229500" y="3106568"/>
              <a:ext cx="23458" cy="9132"/>
            </a:xfrm>
            <a:custGeom>
              <a:avLst/>
              <a:gdLst>
                <a:gd name="connsiteX0" fmla="*/ 33019 w 33462"/>
                <a:gd name="connsiteY0" fmla="*/ 12595 h 13026"/>
                <a:gd name="connsiteX1" fmla="*/ 16495 w 33462"/>
                <a:gd name="connsiteY1" fmla="*/ 9252 h 13026"/>
                <a:gd name="connsiteX2" fmla="*/ 100 w 33462"/>
                <a:gd name="connsiteY2" fmla="*/ 5394 h 13026"/>
                <a:gd name="connsiteX3" fmla="*/ 4408 w 33462"/>
                <a:gd name="connsiteY3" fmla="*/ 1279 h 13026"/>
                <a:gd name="connsiteX4" fmla="*/ 30962 w 33462"/>
                <a:gd name="connsiteY4" fmla="*/ 7066 h 13026"/>
                <a:gd name="connsiteX5" fmla="*/ 33019 w 33462"/>
                <a:gd name="connsiteY5" fmla="*/ 12595 h 1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62" h="13026">
                  <a:moveTo>
                    <a:pt x="33019" y="12595"/>
                  </a:moveTo>
                  <a:cubicBezTo>
                    <a:pt x="30962" y="14202"/>
                    <a:pt x="24597" y="10923"/>
                    <a:pt x="16495" y="9252"/>
                  </a:cubicBezTo>
                  <a:cubicBezTo>
                    <a:pt x="8394" y="7580"/>
                    <a:pt x="1321" y="7709"/>
                    <a:pt x="100" y="5394"/>
                  </a:cubicBezTo>
                  <a:cubicBezTo>
                    <a:pt x="-415" y="4301"/>
                    <a:pt x="1064" y="2565"/>
                    <a:pt x="4408" y="1279"/>
                  </a:cubicBezTo>
                  <a:cubicBezTo>
                    <a:pt x="13660" y="-1659"/>
                    <a:pt x="23774" y="546"/>
                    <a:pt x="30962" y="7066"/>
                  </a:cubicBezTo>
                  <a:cubicBezTo>
                    <a:pt x="33405" y="9637"/>
                    <a:pt x="33984" y="11824"/>
                    <a:pt x="33019" y="1259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7" name="Полилиния: фигура 106">
              <a:extLst>
                <a:ext uri="{FF2B5EF4-FFF2-40B4-BE49-F238E27FC236}">
                  <a16:creationId xmlns:a16="http://schemas.microsoft.com/office/drawing/2014/main" id="{0250FE7D-D567-E643-5941-20A346773536}"/>
                </a:ext>
              </a:extLst>
            </p:cNvPr>
            <p:cNvSpPr/>
            <p:nvPr/>
          </p:nvSpPr>
          <p:spPr>
            <a:xfrm>
              <a:off x="7091780" y="3049711"/>
              <a:ext cx="150577" cy="143603"/>
            </a:xfrm>
            <a:custGeom>
              <a:avLst/>
              <a:gdLst>
                <a:gd name="connsiteX0" fmla="*/ 46679 w 214793"/>
                <a:gd name="connsiteY0" fmla="*/ 13008 h 204844"/>
                <a:gd name="connsiteX1" fmla="*/ 76512 w 214793"/>
                <a:gd name="connsiteY1" fmla="*/ 3107 h 204844"/>
                <a:gd name="connsiteX2" fmla="*/ 214170 w 214793"/>
                <a:gd name="connsiteY2" fmla="*/ 5228 h 204844"/>
                <a:gd name="connsiteX3" fmla="*/ 198739 w 214793"/>
                <a:gd name="connsiteY3" fmla="*/ 30947 h 204844"/>
                <a:gd name="connsiteX4" fmla="*/ 166591 w 214793"/>
                <a:gd name="connsiteY4" fmla="*/ 36026 h 204844"/>
                <a:gd name="connsiteX5" fmla="*/ 137272 w 214793"/>
                <a:gd name="connsiteY5" fmla="*/ 48885 h 204844"/>
                <a:gd name="connsiteX6" fmla="*/ 123770 w 214793"/>
                <a:gd name="connsiteY6" fmla="*/ 81033 h 204844"/>
                <a:gd name="connsiteX7" fmla="*/ 73940 w 214793"/>
                <a:gd name="connsiteY7" fmla="*/ 113181 h 204844"/>
                <a:gd name="connsiteX8" fmla="*/ 67511 w 214793"/>
                <a:gd name="connsiteY8" fmla="*/ 157481 h 204844"/>
                <a:gd name="connsiteX9" fmla="*/ 6899 w 214793"/>
                <a:gd name="connsiteY9" fmla="*/ 204404 h 204844"/>
                <a:gd name="connsiteX10" fmla="*/ 0 w 214793"/>
                <a:gd name="connsiteY10" fmla="*/ 203067 h 204844"/>
                <a:gd name="connsiteX11" fmla="*/ 33498 w 214793"/>
                <a:gd name="connsiteY11" fmla="*/ 43999 h 204844"/>
                <a:gd name="connsiteX12" fmla="*/ 46679 w 214793"/>
                <a:gd name="connsiteY12" fmla="*/ 13008 h 204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793" h="204844">
                  <a:moveTo>
                    <a:pt x="46679" y="13008"/>
                  </a:moveTo>
                  <a:cubicBezTo>
                    <a:pt x="55346" y="6675"/>
                    <a:pt x="65781" y="3216"/>
                    <a:pt x="76512" y="3107"/>
                  </a:cubicBezTo>
                  <a:cubicBezTo>
                    <a:pt x="122317" y="-1651"/>
                    <a:pt x="168533" y="-944"/>
                    <a:pt x="214170" y="5228"/>
                  </a:cubicBezTo>
                  <a:cubicBezTo>
                    <a:pt x="217192" y="15773"/>
                    <a:pt x="208769" y="26703"/>
                    <a:pt x="198739" y="30947"/>
                  </a:cubicBezTo>
                  <a:cubicBezTo>
                    <a:pt x="188355" y="34303"/>
                    <a:pt x="177508" y="36020"/>
                    <a:pt x="166591" y="36026"/>
                  </a:cubicBezTo>
                  <a:cubicBezTo>
                    <a:pt x="155725" y="37055"/>
                    <a:pt x="144023" y="40013"/>
                    <a:pt x="137272" y="48885"/>
                  </a:cubicBezTo>
                  <a:cubicBezTo>
                    <a:pt x="130521" y="57758"/>
                    <a:pt x="130457" y="71325"/>
                    <a:pt x="123770" y="81033"/>
                  </a:cubicBezTo>
                  <a:cubicBezTo>
                    <a:pt x="112325" y="97429"/>
                    <a:pt x="85192" y="96400"/>
                    <a:pt x="73940" y="113181"/>
                  </a:cubicBezTo>
                  <a:cubicBezTo>
                    <a:pt x="65325" y="125590"/>
                    <a:pt x="69311" y="142436"/>
                    <a:pt x="67511" y="157481"/>
                  </a:cubicBezTo>
                  <a:cubicBezTo>
                    <a:pt x="63730" y="187173"/>
                    <a:pt x="36591" y="208185"/>
                    <a:pt x="6899" y="204404"/>
                  </a:cubicBezTo>
                  <a:cubicBezTo>
                    <a:pt x="4571" y="204109"/>
                    <a:pt x="2270" y="203659"/>
                    <a:pt x="0" y="203067"/>
                  </a:cubicBezTo>
                  <a:cubicBezTo>
                    <a:pt x="11187" y="150042"/>
                    <a:pt x="22356" y="97024"/>
                    <a:pt x="33498" y="43999"/>
                  </a:cubicBezTo>
                  <a:cubicBezTo>
                    <a:pt x="35620" y="32361"/>
                    <a:pt x="38256" y="20531"/>
                    <a:pt x="46679" y="13008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8" name="Полилиния: фигура 107">
              <a:extLst>
                <a:ext uri="{FF2B5EF4-FFF2-40B4-BE49-F238E27FC236}">
                  <a16:creationId xmlns:a16="http://schemas.microsoft.com/office/drawing/2014/main" id="{590FC5C1-1073-C8E4-3B96-F4A7962F0FE2}"/>
                </a:ext>
              </a:extLst>
            </p:cNvPr>
            <p:cNvSpPr/>
            <p:nvPr/>
          </p:nvSpPr>
          <p:spPr>
            <a:xfrm>
              <a:off x="7013125" y="3047325"/>
              <a:ext cx="127695" cy="185444"/>
            </a:xfrm>
            <a:custGeom>
              <a:avLst/>
              <a:gdLst>
                <a:gd name="connsiteX0" fmla="*/ 17876 w 182152"/>
                <a:gd name="connsiteY0" fmla="*/ 119735 h 264529"/>
                <a:gd name="connsiteX1" fmla="*/ 46359 w 182152"/>
                <a:gd name="connsiteY1" fmla="*/ 101346 h 264529"/>
                <a:gd name="connsiteX2" fmla="*/ 59669 w 182152"/>
                <a:gd name="connsiteY2" fmla="*/ 53896 h 264529"/>
                <a:gd name="connsiteX3" fmla="*/ 101911 w 182152"/>
                <a:gd name="connsiteY3" fmla="*/ 38336 h 264529"/>
                <a:gd name="connsiteX4" fmla="*/ 110784 w 182152"/>
                <a:gd name="connsiteY4" fmla="*/ 10432 h 264529"/>
                <a:gd name="connsiteX5" fmla="*/ 138881 w 182152"/>
                <a:gd name="connsiteY5" fmla="*/ 1173 h 264529"/>
                <a:gd name="connsiteX6" fmla="*/ 182153 w 182152"/>
                <a:gd name="connsiteY6" fmla="*/ 123850 h 264529"/>
                <a:gd name="connsiteX7" fmla="*/ 168072 w 182152"/>
                <a:gd name="connsiteY7" fmla="*/ 198819 h 264529"/>
                <a:gd name="connsiteX8" fmla="*/ 147947 w 182152"/>
                <a:gd name="connsiteY8" fmla="*/ 229553 h 264529"/>
                <a:gd name="connsiteX9" fmla="*/ 150262 w 182152"/>
                <a:gd name="connsiteY9" fmla="*/ 264530 h 264529"/>
                <a:gd name="connsiteX10" fmla="*/ 41730 w 182152"/>
                <a:gd name="connsiteY10" fmla="*/ 191554 h 264529"/>
                <a:gd name="connsiteX11" fmla="*/ 8875 w 182152"/>
                <a:gd name="connsiteY11" fmla="*/ 158120 h 264529"/>
                <a:gd name="connsiteX12" fmla="*/ 581 w 182152"/>
                <a:gd name="connsiteY12" fmla="*/ 146289 h 264529"/>
                <a:gd name="connsiteX13" fmla="*/ 17876 w 182152"/>
                <a:gd name="connsiteY13" fmla="*/ 119735 h 26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52" h="264529">
                  <a:moveTo>
                    <a:pt x="17876" y="119735"/>
                  </a:moveTo>
                  <a:cubicBezTo>
                    <a:pt x="28164" y="114591"/>
                    <a:pt x="40187" y="111055"/>
                    <a:pt x="46359" y="101346"/>
                  </a:cubicBezTo>
                  <a:cubicBezTo>
                    <a:pt x="55361" y="87265"/>
                    <a:pt x="47903" y="65791"/>
                    <a:pt x="59669" y="53896"/>
                  </a:cubicBezTo>
                  <a:cubicBezTo>
                    <a:pt x="70406" y="43094"/>
                    <a:pt x="91817" y="49588"/>
                    <a:pt x="101911" y="38336"/>
                  </a:cubicBezTo>
                  <a:cubicBezTo>
                    <a:pt x="109948" y="29528"/>
                    <a:pt x="106348" y="19047"/>
                    <a:pt x="110784" y="10432"/>
                  </a:cubicBezTo>
                  <a:cubicBezTo>
                    <a:pt x="117188" y="1630"/>
                    <a:pt x="128498" y="-2100"/>
                    <a:pt x="138881" y="1173"/>
                  </a:cubicBezTo>
                  <a:lnTo>
                    <a:pt x="182153" y="123850"/>
                  </a:lnTo>
                  <a:cubicBezTo>
                    <a:pt x="179388" y="160306"/>
                    <a:pt x="181060" y="180559"/>
                    <a:pt x="168072" y="198819"/>
                  </a:cubicBezTo>
                  <a:cubicBezTo>
                    <a:pt x="160279" y="208309"/>
                    <a:pt x="153528" y="218616"/>
                    <a:pt x="147947" y="229553"/>
                  </a:cubicBezTo>
                  <a:cubicBezTo>
                    <a:pt x="142360" y="240779"/>
                    <a:pt x="143241" y="254139"/>
                    <a:pt x="150262" y="264530"/>
                  </a:cubicBezTo>
                  <a:cubicBezTo>
                    <a:pt x="106733" y="256300"/>
                    <a:pt x="73107" y="223123"/>
                    <a:pt x="41730" y="191554"/>
                  </a:cubicBezTo>
                  <a:lnTo>
                    <a:pt x="8875" y="158120"/>
                  </a:lnTo>
                  <a:cubicBezTo>
                    <a:pt x="5178" y="154918"/>
                    <a:pt x="2329" y="150854"/>
                    <a:pt x="581" y="146289"/>
                  </a:cubicBezTo>
                  <a:cubicBezTo>
                    <a:pt x="-2570" y="135230"/>
                    <a:pt x="7653" y="124814"/>
                    <a:pt x="17876" y="11973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09" name="Полилиния: фигура 108">
              <a:extLst>
                <a:ext uri="{FF2B5EF4-FFF2-40B4-BE49-F238E27FC236}">
                  <a16:creationId xmlns:a16="http://schemas.microsoft.com/office/drawing/2014/main" id="{9CF7BA94-C5D7-DC62-B776-25E9ECC518A6}"/>
                </a:ext>
              </a:extLst>
            </p:cNvPr>
            <p:cNvSpPr/>
            <p:nvPr/>
          </p:nvSpPr>
          <p:spPr>
            <a:xfrm>
              <a:off x="7043641" y="3017778"/>
              <a:ext cx="202259" cy="159645"/>
            </a:xfrm>
            <a:custGeom>
              <a:avLst/>
              <a:gdLst>
                <a:gd name="connsiteX0" fmla="*/ 0 w 288515"/>
                <a:gd name="connsiteY0" fmla="*/ 222963 h 227727"/>
                <a:gd name="connsiteX1" fmla="*/ 4308 w 288515"/>
                <a:gd name="connsiteY1" fmla="*/ 225085 h 227727"/>
                <a:gd name="connsiteX2" fmla="*/ 17874 w 288515"/>
                <a:gd name="connsiteY2" fmla="*/ 227721 h 227727"/>
                <a:gd name="connsiteX3" fmla="*/ 61081 w 288515"/>
                <a:gd name="connsiteY3" fmla="*/ 185941 h 227727"/>
                <a:gd name="connsiteX4" fmla="*/ 61081 w 288515"/>
                <a:gd name="connsiteY4" fmla="*/ 184450 h 227727"/>
                <a:gd name="connsiteX5" fmla="*/ 57481 w 288515"/>
                <a:gd name="connsiteY5" fmla="*/ 166447 h 227727"/>
                <a:gd name="connsiteX6" fmla="*/ 53751 w 288515"/>
                <a:gd name="connsiteY6" fmla="*/ 147801 h 227727"/>
                <a:gd name="connsiteX7" fmla="*/ 60953 w 288515"/>
                <a:gd name="connsiteY7" fmla="*/ 130377 h 227727"/>
                <a:gd name="connsiteX8" fmla="*/ 81206 w 288515"/>
                <a:gd name="connsiteY8" fmla="*/ 126005 h 227727"/>
                <a:gd name="connsiteX9" fmla="*/ 98051 w 288515"/>
                <a:gd name="connsiteY9" fmla="*/ 111345 h 227727"/>
                <a:gd name="connsiteX10" fmla="*/ 99273 w 288515"/>
                <a:gd name="connsiteY10" fmla="*/ 87813 h 227727"/>
                <a:gd name="connsiteX11" fmla="*/ 102102 w 288515"/>
                <a:gd name="connsiteY11" fmla="*/ 76947 h 227727"/>
                <a:gd name="connsiteX12" fmla="*/ 110653 w 288515"/>
                <a:gd name="connsiteY12" fmla="*/ 69939 h 227727"/>
                <a:gd name="connsiteX13" fmla="*/ 133736 w 288515"/>
                <a:gd name="connsiteY13" fmla="*/ 69939 h 227727"/>
                <a:gd name="connsiteX14" fmla="*/ 157461 w 288515"/>
                <a:gd name="connsiteY14" fmla="*/ 69424 h 227727"/>
                <a:gd name="connsiteX15" fmla="*/ 176750 w 288515"/>
                <a:gd name="connsiteY15" fmla="*/ 57208 h 227727"/>
                <a:gd name="connsiteX16" fmla="*/ 187873 w 288515"/>
                <a:gd name="connsiteY16" fmla="*/ 38369 h 227727"/>
                <a:gd name="connsiteX17" fmla="*/ 197196 w 288515"/>
                <a:gd name="connsiteY17" fmla="*/ 20302 h 227727"/>
                <a:gd name="connsiteX18" fmla="*/ 211341 w 288515"/>
                <a:gd name="connsiteY18" fmla="*/ 7893 h 227727"/>
                <a:gd name="connsiteX19" fmla="*/ 269207 w 288515"/>
                <a:gd name="connsiteY19" fmla="*/ 15223 h 227727"/>
                <a:gd name="connsiteX20" fmla="*/ 282067 w 288515"/>
                <a:gd name="connsiteY20" fmla="*/ 32197 h 227727"/>
                <a:gd name="connsiteX21" fmla="*/ 288496 w 288515"/>
                <a:gd name="connsiteY21" fmla="*/ 49492 h 227727"/>
                <a:gd name="connsiteX22" fmla="*/ 288496 w 288515"/>
                <a:gd name="connsiteY22" fmla="*/ 48271 h 227727"/>
                <a:gd name="connsiteX23" fmla="*/ 287853 w 288515"/>
                <a:gd name="connsiteY23" fmla="*/ 44735 h 227727"/>
                <a:gd name="connsiteX24" fmla="*/ 283288 w 288515"/>
                <a:gd name="connsiteY24" fmla="*/ 31875 h 227727"/>
                <a:gd name="connsiteX25" fmla="*/ 270429 w 288515"/>
                <a:gd name="connsiteY25" fmla="*/ 14322 h 227727"/>
                <a:gd name="connsiteX26" fmla="*/ 244711 w 288515"/>
                <a:gd name="connsiteY26" fmla="*/ 885 h 227727"/>
                <a:gd name="connsiteX27" fmla="*/ 210248 w 288515"/>
                <a:gd name="connsiteY27" fmla="*/ 6157 h 227727"/>
                <a:gd name="connsiteX28" fmla="*/ 195331 w 288515"/>
                <a:gd name="connsiteY28" fmla="*/ 19016 h 227727"/>
                <a:gd name="connsiteX29" fmla="*/ 185623 w 288515"/>
                <a:gd name="connsiteY29" fmla="*/ 37405 h 227727"/>
                <a:gd name="connsiteX30" fmla="*/ 174885 w 288515"/>
                <a:gd name="connsiteY30" fmla="*/ 55665 h 227727"/>
                <a:gd name="connsiteX31" fmla="*/ 156496 w 288515"/>
                <a:gd name="connsiteY31" fmla="*/ 67110 h 227727"/>
                <a:gd name="connsiteX32" fmla="*/ 133929 w 288515"/>
                <a:gd name="connsiteY32" fmla="*/ 67495 h 227727"/>
                <a:gd name="connsiteX33" fmla="*/ 109496 w 288515"/>
                <a:gd name="connsiteY33" fmla="*/ 67495 h 227727"/>
                <a:gd name="connsiteX34" fmla="*/ 99659 w 288515"/>
                <a:gd name="connsiteY34" fmla="*/ 75597 h 227727"/>
                <a:gd name="connsiteX35" fmla="*/ 96444 w 288515"/>
                <a:gd name="connsiteY35" fmla="*/ 87620 h 227727"/>
                <a:gd name="connsiteX36" fmla="*/ 95351 w 288515"/>
                <a:gd name="connsiteY36" fmla="*/ 110702 h 227727"/>
                <a:gd name="connsiteX37" fmla="*/ 80627 w 288515"/>
                <a:gd name="connsiteY37" fmla="*/ 123561 h 227727"/>
                <a:gd name="connsiteX38" fmla="*/ 69697 w 288515"/>
                <a:gd name="connsiteY38" fmla="*/ 124526 h 227727"/>
                <a:gd name="connsiteX39" fmla="*/ 59281 w 288515"/>
                <a:gd name="connsiteY39" fmla="*/ 128384 h 227727"/>
                <a:gd name="connsiteX40" fmla="*/ 51308 w 288515"/>
                <a:gd name="connsiteY40" fmla="*/ 147672 h 227727"/>
                <a:gd name="connsiteX41" fmla="*/ 55230 w 288515"/>
                <a:gd name="connsiteY41" fmla="*/ 166961 h 227727"/>
                <a:gd name="connsiteX42" fmla="*/ 58895 w 288515"/>
                <a:gd name="connsiteY42" fmla="*/ 184385 h 227727"/>
                <a:gd name="connsiteX43" fmla="*/ 56130 w 288515"/>
                <a:gd name="connsiteY43" fmla="*/ 200395 h 227727"/>
                <a:gd name="connsiteX44" fmla="*/ 38192 w 288515"/>
                <a:gd name="connsiteY44" fmla="*/ 221420 h 227727"/>
                <a:gd name="connsiteX45" fmla="*/ 17681 w 288515"/>
                <a:gd name="connsiteY45" fmla="*/ 226628 h 227727"/>
                <a:gd name="connsiteX46" fmla="*/ 0 w 288515"/>
                <a:gd name="connsiteY46" fmla="*/ 222963 h 22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8515" h="227727">
                  <a:moveTo>
                    <a:pt x="0" y="222963"/>
                  </a:moveTo>
                  <a:cubicBezTo>
                    <a:pt x="1350" y="223825"/>
                    <a:pt x="2797" y="224538"/>
                    <a:pt x="4308" y="225085"/>
                  </a:cubicBezTo>
                  <a:cubicBezTo>
                    <a:pt x="8648" y="226737"/>
                    <a:pt x="13232" y="227624"/>
                    <a:pt x="17874" y="227721"/>
                  </a:cubicBezTo>
                  <a:cubicBezTo>
                    <a:pt x="41342" y="228113"/>
                    <a:pt x="60689" y="209409"/>
                    <a:pt x="61081" y="185941"/>
                  </a:cubicBezTo>
                  <a:cubicBezTo>
                    <a:pt x="61088" y="185446"/>
                    <a:pt x="61088" y="184945"/>
                    <a:pt x="61081" y="184450"/>
                  </a:cubicBezTo>
                  <a:cubicBezTo>
                    <a:pt x="60657" y="178322"/>
                    <a:pt x="59448" y="172266"/>
                    <a:pt x="57481" y="166447"/>
                  </a:cubicBezTo>
                  <a:cubicBezTo>
                    <a:pt x="55301" y="160455"/>
                    <a:pt x="54041" y="154166"/>
                    <a:pt x="53751" y="147801"/>
                  </a:cubicBezTo>
                  <a:cubicBezTo>
                    <a:pt x="53398" y="141204"/>
                    <a:pt x="56040" y="134800"/>
                    <a:pt x="60953" y="130377"/>
                  </a:cubicBezTo>
                  <a:cubicBezTo>
                    <a:pt x="66225" y="126198"/>
                    <a:pt x="73812" y="126905"/>
                    <a:pt x="81206" y="126005"/>
                  </a:cubicBezTo>
                  <a:cubicBezTo>
                    <a:pt x="89571" y="125683"/>
                    <a:pt x="96579" y="119582"/>
                    <a:pt x="98051" y="111345"/>
                  </a:cubicBezTo>
                  <a:cubicBezTo>
                    <a:pt x="99196" y="103559"/>
                    <a:pt x="99601" y="95676"/>
                    <a:pt x="99273" y="87813"/>
                  </a:cubicBezTo>
                  <a:cubicBezTo>
                    <a:pt x="99382" y="84026"/>
                    <a:pt x="100347" y="80310"/>
                    <a:pt x="102102" y="76947"/>
                  </a:cubicBezTo>
                  <a:cubicBezTo>
                    <a:pt x="104005" y="73648"/>
                    <a:pt x="107046" y="71160"/>
                    <a:pt x="110653" y="69939"/>
                  </a:cubicBezTo>
                  <a:cubicBezTo>
                    <a:pt x="118208" y="67881"/>
                    <a:pt x="126181" y="67881"/>
                    <a:pt x="133736" y="69939"/>
                  </a:cubicBezTo>
                  <a:cubicBezTo>
                    <a:pt x="141567" y="71732"/>
                    <a:pt x="149720" y="71559"/>
                    <a:pt x="157461" y="69424"/>
                  </a:cubicBezTo>
                  <a:cubicBezTo>
                    <a:pt x="164874" y="67167"/>
                    <a:pt x="171542" y="62950"/>
                    <a:pt x="176750" y="57208"/>
                  </a:cubicBezTo>
                  <a:cubicBezTo>
                    <a:pt x="181385" y="51524"/>
                    <a:pt x="185134" y="45172"/>
                    <a:pt x="187873" y="38369"/>
                  </a:cubicBezTo>
                  <a:cubicBezTo>
                    <a:pt x="190342" y="32036"/>
                    <a:pt x="193467" y="25986"/>
                    <a:pt x="197196" y="20302"/>
                  </a:cubicBezTo>
                  <a:cubicBezTo>
                    <a:pt x="200983" y="15216"/>
                    <a:pt x="205805" y="10986"/>
                    <a:pt x="211341" y="7893"/>
                  </a:cubicBezTo>
                  <a:cubicBezTo>
                    <a:pt x="230186" y="-2427"/>
                    <a:pt x="253532" y="531"/>
                    <a:pt x="269207" y="15223"/>
                  </a:cubicBezTo>
                  <a:cubicBezTo>
                    <a:pt x="274447" y="20090"/>
                    <a:pt x="278800" y="25832"/>
                    <a:pt x="282067" y="32197"/>
                  </a:cubicBezTo>
                  <a:cubicBezTo>
                    <a:pt x="284863" y="37701"/>
                    <a:pt x="287017" y="43500"/>
                    <a:pt x="288496" y="49492"/>
                  </a:cubicBezTo>
                  <a:cubicBezTo>
                    <a:pt x="288522" y="49087"/>
                    <a:pt x="288522" y="48676"/>
                    <a:pt x="288496" y="48271"/>
                  </a:cubicBezTo>
                  <a:cubicBezTo>
                    <a:pt x="288496" y="47499"/>
                    <a:pt x="288496" y="46278"/>
                    <a:pt x="287853" y="44735"/>
                  </a:cubicBezTo>
                  <a:cubicBezTo>
                    <a:pt x="286863" y="40279"/>
                    <a:pt x="285333" y="35958"/>
                    <a:pt x="283288" y="31875"/>
                  </a:cubicBezTo>
                  <a:cubicBezTo>
                    <a:pt x="280106" y="25291"/>
                    <a:pt x="275746" y="19344"/>
                    <a:pt x="270429" y="14322"/>
                  </a:cubicBezTo>
                  <a:cubicBezTo>
                    <a:pt x="263292" y="7514"/>
                    <a:pt x="254374" y="2859"/>
                    <a:pt x="244711" y="885"/>
                  </a:cubicBezTo>
                  <a:cubicBezTo>
                    <a:pt x="232957" y="-1289"/>
                    <a:pt x="220812" y="570"/>
                    <a:pt x="210248" y="6157"/>
                  </a:cubicBezTo>
                  <a:cubicBezTo>
                    <a:pt x="204403" y="9314"/>
                    <a:pt x="199318" y="13705"/>
                    <a:pt x="195331" y="19016"/>
                  </a:cubicBezTo>
                  <a:cubicBezTo>
                    <a:pt x="191493" y="24809"/>
                    <a:pt x="188239" y="30969"/>
                    <a:pt x="185623" y="37405"/>
                  </a:cubicBezTo>
                  <a:cubicBezTo>
                    <a:pt x="182993" y="44002"/>
                    <a:pt x="179373" y="50161"/>
                    <a:pt x="174885" y="55665"/>
                  </a:cubicBezTo>
                  <a:cubicBezTo>
                    <a:pt x="169915" y="61085"/>
                    <a:pt x="163556" y="65046"/>
                    <a:pt x="156496" y="67110"/>
                  </a:cubicBezTo>
                  <a:cubicBezTo>
                    <a:pt x="149128" y="69167"/>
                    <a:pt x="141361" y="69302"/>
                    <a:pt x="133929" y="67495"/>
                  </a:cubicBezTo>
                  <a:cubicBezTo>
                    <a:pt x="125930" y="65309"/>
                    <a:pt x="117495" y="65309"/>
                    <a:pt x="109496" y="67495"/>
                  </a:cubicBezTo>
                  <a:cubicBezTo>
                    <a:pt x="105349" y="68929"/>
                    <a:pt x="101858" y="71803"/>
                    <a:pt x="99659" y="75597"/>
                  </a:cubicBezTo>
                  <a:cubicBezTo>
                    <a:pt x="97659" y="79300"/>
                    <a:pt x="96560" y="83415"/>
                    <a:pt x="96444" y="87620"/>
                  </a:cubicBezTo>
                  <a:cubicBezTo>
                    <a:pt x="96778" y="95329"/>
                    <a:pt x="96412" y="103057"/>
                    <a:pt x="95351" y="110702"/>
                  </a:cubicBezTo>
                  <a:cubicBezTo>
                    <a:pt x="94129" y="117948"/>
                    <a:pt x="87970" y="123330"/>
                    <a:pt x="80627" y="123561"/>
                  </a:cubicBezTo>
                  <a:cubicBezTo>
                    <a:pt x="77027" y="124076"/>
                    <a:pt x="73362" y="124076"/>
                    <a:pt x="69697" y="124526"/>
                  </a:cubicBezTo>
                  <a:cubicBezTo>
                    <a:pt x="65948" y="124879"/>
                    <a:pt x="62354" y="126210"/>
                    <a:pt x="59281" y="128384"/>
                  </a:cubicBezTo>
                  <a:cubicBezTo>
                    <a:pt x="53829" y="133264"/>
                    <a:pt x="50890" y="140362"/>
                    <a:pt x="51308" y="147672"/>
                  </a:cubicBezTo>
                  <a:cubicBezTo>
                    <a:pt x="51649" y="154263"/>
                    <a:pt x="52973" y="160763"/>
                    <a:pt x="55230" y="166961"/>
                  </a:cubicBezTo>
                  <a:cubicBezTo>
                    <a:pt x="57185" y="172594"/>
                    <a:pt x="58419" y="178445"/>
                    <a:pt x="58895" y="184385"/>
                  </a:cubicBezTo>
                  <a:cubicBezTo>
                    <a:pt x="59049" y="189851"/>
                    <a:pt x="58104" y="195297"/>
                    <a:pt x="56130" y="200395"/>
                  </a:cubicBezTo>
                  <a:cubicBezTo>
                    <a:pt x="52793" y="209287"/>
                    <a:pt x="46447" y="216726"/>
                    <a:pt x="38192" y="221420"/>
                  </a:cubicBezTo>
                  <a:cubicBezTo>
                    <a:pt x="31910" y="224866"/>
                    <a:pt x="24850" y="226660"/>
                    <a:pt x="17681" y="226628"/>
                  </a:cubicBezTo>
                  <a:cubicBezTo>
                    <a:pt x="11605" y="226551"/>
                    <a:pt x="5607" y="225303"/>
                    <a:pt x="0" y="222963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0" name="Полилиния: фигура 109">
              <a:extLst>
                <a:ext uri="{FF2B5EF4-FFF2-40B4-BE49-F238E27FC236}">
                  <a16:creationId xmlns:a16="http://schemas.microsoft.com/office/drawing/2014/main" id="{BA7D1720-30AE-9396-0D8C-30441F98760D}"/>
                </a:ext>
              </a:extLst>
            </p:cNvPr>
            <p:cNvSpPr/>
            <p:nvPr/>
          </p:nvSpPr>
          <p:spPr>
            <a:xfrm>
              <a:off x="7014810" y="3009835"/>
              <a:ext cx="168919" cy="120818"/>
            </a:xfrm>
            <a:custGeom>
              <a:avLst/>
              <a:gdLst>
                <a:gd name="connsiteX0" fmla="*/ 3962 w 240957"/>
                <a:gd name="connsiteY0" fmla="*/ 145373 h 172342"/>
                <a:gd name="connsiteX1" fmla="*/ 1583 w 240957"/>
                <a:gd name="connsiteY1" fmla="*/ 148524 h 172342"/>
                <a:gd name="connsiteX2" fmla="*/ 554 w 240957"/>
                <a:gd name="connsiteY2" fmla="*/ 159583 h 172342"/>
                <a:gd name="connsiteX3" fmla="*/ 12899 w 240957"/>
                <a:gd name="connsiteY3" fmla="*/ 171670 h 172342"/>
                <a:gd name="connsiteX4" fmla="*/ 34760 w 240957"/>
                <a:gd name="connsiteY4" fmla="*/ 164919 h 172342"/>
                <a:gd name="connsiteX5" fmla="*/ 41190 w 240957"/>
                <a:gd name="connsiteY5" fmla="*/ 152703 h 172342"/>
                <a:gd name="connsiteX6" fmla="*/ 42025 w 240957"/>
                <a:gd name="connsiteY6" fmla="*/ 137851 h 172342"/>
                <a:gd name="connsiteX7" fmla="*/ 40225 w 240957"/>
                <a:gd name="connsiteY7" fmla="*/ 106217 h 172342"/>
                <a:gd name="connsiteX8" fmla="*/ 49162 w 240957"/>
                <a:gd name="connsiteY8" fmla="*/ 92908 h 172342"/>
                <a:gd name="connsiteX9" fmla="*/ 66008 w 240957"/>
                <a:gd name="connsiteY9" fmla="*/ 92265 h 172342"/>
                <a:gd name="connsiteX10" fmla="*/ 84975 w 240957"/>
                <a:gd name="connsiteY10" fmla="*/ 95351 h 172342"/>
                <a:gd name="connsiteX11" fmla="*/ 94298 w 240957"/>
                <a:gd name="connsiteY11" fmla="*/ 91043 h 172342"/>
                <a:gd name="connsiteX12" fmla="*/ 99956 w 240957"/>
                <a:gd name="connsiteY12" fmla="*/ 82492 h 172342"/>
                <a:gd name="connsiteX13" fmla="*/ 103557 w 240957"/>
                <a:gd name="connsiteY13" fmla="*/ 63203 h 172342"/>
                <a:gd name="connsiteX14" fmla="*/ 109343 w 240957"/>
                <a:gd name="connsiteY14" fmla="*/ 45907 h 172342"/>
                <a:gd name="connsiteX15" fmla="*/ 136219 w 240957"/>
                <a:gd name="connsiteY15" fmla="*/ 25268 h 172342"/>
                <a:gd name="connsiteX16" fmla="*/ 167595 w 240957"/>
                <a:gd name="connsiteY16" fmla="*/ 26554 h 172342"/>
                <a:gd name="connsiteX17" fmla="*/ 195757 w 240957"/>
                <a:gd name="connsiteY17" fmla="*/ 29640 h 172342"/>
                <a:gd name="connsiteX18" fmla="*/ 218132 w 240957"/>
                <a:gd name="connsiteY18" fmla="*/ 22761 h 172342"/>
                <a:gd name="connsiteX19" fmla="*/ 232213 w 240957"/>
                <a:gd name="connsiteY19" fmla="*/ 12152 h 172342"/>
                <a:gd name="connsiteX20" fmla="*/ 240957 w 240957"/>
                <a:gd name="connsiteY20" fmla="*/ 0 h 172342"/>
                <a:gd name="connsiteX21" fmla="*/ 231506 w 240957"/>
                <a:gd name="connsiteY21" fmla="*/ 11445 h 172342"/>
                <a:gd name="connsiteX22" fmla="*/ 217425 w 240957"/>
                <a:gd name="connsiteY22" fmla="*/ 21475 h 172342"/>
                <a:gd name="connsiteX23" fmla="*/ 195629 w 240957"/>
                <a:gd name="connsiteY23" fmla="*/ 27904 h 172342"/>
                <a:gd name="connsiteX24" fmla="*/ 168046 w 240957"/>
                <a:gd name="connsiteY24" fmla="*/ 24561 h 172342"/>
                <a:gd name="connsiteX25" fmla="*/ 135576 w 240957"/>
                <a:gd name="connsiteY25" fmla="*/ 23082 h 172342"/>
                <a:gd name="connsiteX26" fmla="*/ 107157 w 240957"/>
                <a:gd name="connsiteY26" fmla="*/ 44750 h 172342"/>
                <a:gd name="connsiteX27" fmla="*/ 100728 w 240957"/>
                <a:gd name="connsiteY27" fmla="*/ 63010 h 172342"/>
                <a:gd name="connsiteX28" fmla="*/ 97256 w 240957"/>
                <a:gd name="connsiteY28" fmla="*/ 81784 h 172342"/>
                <a:gd name="connsiteX29" fmla="*/ 84396 w 240957"/>
                <a:gd name="connsiteY29" fmla="*/ 93101 h 172342"/>
                <a:gd name="connsiteX30" fmla="*/ 66329 w 240957"/>
                <a:gd name="connsiteY30" fmla="*/ 90079 h 172342"/>
                <a:gd name="connsiteX31" fmla="*/ 47683 w 240957"/>
                <a:gd name="connsiteY31" fmla="*/ 91043 h 172342"/>
                <a:gd name="connsiteX32" fmla="*/ 37718 w 240957"/>
                <a:gd name="connsiteY32" fmla="*/ 105895 h 172342"/>
                <a:gd name="connsiteX33" fmla="*/ 37267 w 240957"/>
                <a:gd name="connsiteY33" fmla="*/ 122870 h 172342"/>
                <a:gd name="connsiteX34" fmla="*/ 39646 w 240957"/>
                <a:gd name="connsiteY34" fmla="*/ 138301 h 172342"/>
                <a:gd name="connsiteX35" fmla="*/ 39068 w 240957"/>
                <a:gd name="connsiteY35" fmla="*/ 152446 h 172342"/>
                <a:gd name="connsiteX36" fmla="*/ 33024 w 240957"/>
                <a:gd name="connsiteY36" fmla="*/ 163955 h 172342"/>
                <a:gd name="connsiteX37" fmla="*/ 12835 w 240957"/>
                <a:gd name="connsiteY37" fmla="*/ 170384 h 172342"/>
                <a:gd name="connsiteX38" fmla="*/ 4927 w 240957"/>
                <a:gd name="connsiteY38" fmla="*/ 166012 h 172342"/>
                <a:gd name="connsiteX39" fmla="*/ 1648 w 240957"/>
                <a:gd name="connsiteY39" fmla="*/ 148781 h 172342"/>
                <a:gd name="connsiteX40" fmla="*/ 3962 w 240957"/>
                <a:gd name="connsiteY40" fmla="*/ 145373 h 17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40957" h="172342">
                  <a:moveTo>
                    <a:pt x="3962" y="145373"/>
                  </a:moveTo>
                  <a:cubicBezTo>
                    <a:pt x="2959" y="146248"/>
                    <a:pt x="2149" y="147321"/>
                    <a:pt x="1583" y="148524"/>
                  </a:cubicBezTo>
                  <a:cubicBezTo>
                    <a:pt x="-82" y="151964"/>
                    <a:pt x="-449" y="155892"/>
                    <a:pt x="554" y="159583"/>
                  </a:cubicBezTo>
                  <a:cubicBezTo>
                    <a:pt x="2027" y="165639"/>
                    <a:pt x="6817" y="170326"/>
                    <a:pt x="12899" y="171670"/>
                  </a:cubicBezTo>
                  <a:cubicBezTo>
                    <a:pt x="20878" y="173689"/>
                    <a:pt x="29308" y="171079"/>
                    <a:pt x="34760" y="164919"/>
                  </a:cubicBezTo>
                  <a:cubicBezTo>
                    <a:pt x="37846" y="161422"/>
                    <a:pt x="40052" y="157229"/>
                    <a:pt x="41190" y="152703"/>
                  </a:cubicBezTo>
                  <a:cubicBezTo>
                    <a:pt x="42373" y="147842"/>
                    <a:pt x="42656" y="142814"/>
                    <a:pt x="42025" y="137851"/>
                  </a:cubicBezTo>
                  <a:cubicBezTo>
                    <a:pt x="41190" y="127692"/>
                    <a:pt x="37460" y="117019"/>
                    <a:pt x="40225" y="106217"/>
                  </a:cubicBezTo>
                  <a:cubicBezTo>
                    <a:pt x="41286" y="100758"/>
                    <a:pt x="44514" y="95962"/>
                    <a:pt x="49162" y="92908"/>
                  </a:cubicBezTo>
                  <a:cubicBezTo>
                    <a:pt x="54480" y="90497"/>
                    <a:pt x="60523" y="90265"/>
                    <a:pt x="66008" y="92265"/>
                  </a:cubicBezTo>
                  <a:cubicBezTo>
                    <a:pt x="72090" y="94438"/>
                    <a:pt x="78520" y="95480"/>
                    <a:pt x="84975" y="95351"/>
                  </a:cubicBezTo>
                  <a:cubicBezTo>
                    <a:pt x="88460" y="94933"/>
                    <a:pt x="91720" y="93428"/>
                    <a:pt x="94298" y="91043"/>
                  </a:cubicBezTo>
                  <a:cubicBezTo>
                    <a:pt x="96786" y="88638"/>
                    <a:pt x="98715" y="85719"/>
                    <a:pt x="99956" y="82492"/>
                  </a:cubicBezTo>
                  <a:cubicBezTo>
                    <a:pt x="101956" y="76236"/>
                    <a:pt x="103164" y="69755"/>
                    <a:pt x="103557" y="63203"/>
                  </a:cubicBezTo>
                  <a:cubicBezTo>
                    <a:pt x="104238" y="57095"/>
                    <a:pt x="106212" y="51199"/>
                    <a:pt x="109343" y="45907"/>
                  </a:cubicBezTo>
                  <a:cubicBezTo>
                    <a:pt x="115336" y="35845"/>
                    <a:pt x="124954" y="28464"/>
                    <a:pt x="136219" y="25268"/>
                  </a:cubicBezTo>
                  <a:cubicBezTo>
                    <a:pt x="146622" y="23095"/>
                    <a:pt x="157405" y="23539"/>
                    <a:pt x="167595" y="26554"/>
                  </a:cubicBezTo>
                  <a:cubicBezTo>
                    <a:pt x="176764" y="29049"/>
                    <a:pt x="186267" y="30090"/>
                    <a:pt x="195757" y="29640"/>
                  </a:cubicBezTo>
                  <a:cubicBezTo>
                    <a:pt x="203601" y="28862"/>
                    <a:pt x="211207" y="26522"/>
                    <a:pt x="218132" y="22761"/>
                  </a:cubicBezTo>
                  <a:cubicBezTo>
                    <a:pt x="223353" y="19983"/>
                    <a:pt x="228104" y="16402"/>
                    <a:pt x="232213" y="12152"/>
                  </a:cubicBezTo>
                  <a:cubicBezTo>
                    <a:pt x="235839" y="8661"/>
                    <a:pt x="238797" y="4546"/>
                    <a:pt x="240957" y="0"/>
                  </a:cubicBezTo>
                  <a:cubicBezTo>
                    <a:pt x="238180" y="4108"/>
                    <a:pt x="235010" y="7941"/>
                    <a:pt x="231506" y="11445"/>
                  </a:cubicBezTo>
                  <a:cubicBezTo>
                    <a:pt x="227346" y="15482"/>
                    <a:pt x="222601" y="18864"/>
                    <a:pt x="217425" y="21475"/>
                  </a:cubicBezTo>
                  <a:cubicBezTo>
                    <a:pt x="210674" y="25082"/>
                    <a:pt x="203254" y="27274"/>
                    <a:pt x="195629" y="27904"/>
                  </a:cubicBezTo>
                  <a:cubicBezTo>
                    <a:pt x="186318" y="28239"/>
                    <a:pt x="177008" y="27114"/>
                    <a:pt x="168046" y="24561"/>
                  </a:cubicBezTo>
                  <a:cubicBezTo>
                    <a:pt x="157501" y="21436"/>
                    <a:pt x="146359" y="20928"/>
                    <a:pt x="135576" y="23082"/>
                  </a:cubicBezTo>
                  <a:cubicBezTo>
                    <a:pt x="123681" y="26406"/>
                    <a:pt x="113510" y="34160"/>
                    <a:pt x="107157" y="44750"/>
                  </a:cubicBezTo>
                  <a:cubicBezTo>
                    <a:pt x="103730" y="50305"/>
                    <a:pt x="101538" y="56535"/>
                    <a:pt x="100728" y="63010"/>
                  </a:cubicBezTo>
                  <a:cubicBezTo>
                    <a:pt x="100335" y="69388"/>
                    <a:pt x="99172" y="75689"/>
                    <a:pt x="97256" y="81784"/>
                  </a:cubicBezTo>
                  <a:cubicBezTo>
                    <a:pt x="95385" y="87642"/>
                    <a:pt x="90440" y="91988"/>
                    <a:pt x="84396" y="93101"/>
                  </a:cubicBezTo>
                  <a:cubicBezTo>
                    <a:pt x="78243" y="93126"/>
                    <a:pt x="72135" y="92104"/>
                    <a:pt x="66329" y="90079"/>
                  </a:cubicBezTo>
                  <a:cubicBezTo>
                    <a:pt x="60228" y="87944"/>
                    <a:pt x="53534" y="88291"/>
                    <a:pt x="47683" y="91043"/>
                  </a:cubicBezTo>
                  <a:cubicBezTo>
                    <a:pt x="42463" y="94412"/>
                    <a:pt x="38862" y="99787"/>
                    <a:pt x="37718" y="105895"/>
                  </a:cubicBezTo>
                  <a:cubicBezTo>
                    <a:pt x="36451" y="111470"/>
                    <a:pt x="36297" y="117237"/>
                    <a:pt x="37267" y="122870"/>
                  </a:cubicBezTo>
                  <a:cubicBezTo>
                    <a:pt x="38039" y="128206"/>
                    <a:pt x="39132" y="133350"/>
                    <a:pt x="39646" y="138301"/>
                  </a:cubicBezTo>
                  <a:cubicBezTo>
                    <a:pt x="40302" y="143014"/>
                    <a:pt x="40103" y="147804"/>
                    <a:pt x="39068" y="152446"/>
                  </a:cubicBezTo>
                  <a:cubicBezTo>
                    <a:pt x="37975" y="156702"/>
                    <a:pt x="35904" y="160644"/>
                    <a:pt x="33024" y="163955"/>
                  </a:cubicBezTo>
                  <a:cubicBezTo>
                    <a:pt x="28002" y="169664"/>
                    <a:pt x="20236" y="172140"/>
                    <a:pt x="12835" y="170384"/>
                  </a:cubicBezTo>
                  <a:cubicBezTo>
                    <a:pt x="9845" y="169684"/>
                    <a:pt x="7106" y="168173"/>
                    <a:pt x="4927" y="166012"/>
                  </a:cubicBezTo>
                  <a:cubicBezTo>
                    <a:pt x="567" y="161402"/>
                    <a:pt x="-712" y="154670"/>
                    <a:pt x="1648" y="148781"/>
                  </a:cubicBezTo>
                  <a:cubicBezTo>
                    <a:pt x="2348" y="147598"/>
                    <a:pt x="3126" y="146460"/>
                    <a:pt x="3962" y="14537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1" name="Полилиния: фигура 110">
              <a:extLst>
                <a:ext uri="{FF2B5EF4-FFF2-40B4-BE49-F238E27FC236}">
                  <a16:creationId xmlns:a16="http://schemas.microsoft.com/office/drawing/2014/main" id="{65817CA6-C5D9-8E91-B36F-C3D4FB49F08C}"/>
                </a:ext>
              </a:extLst>
            </p:cNvPr>
            <p:cNvSpPr/>
            <p:nvPr/>
          </p:nvSpPr>
          <p:spPr>
            <a:xfrm>
              <a:off x="7271181" y="3071090"/>
              <a:ext cx="56766" cy="157189"/>
            </a:xfrm>
            <a:custGeom>
              <a:avLst/>
              <a:gdLst>
                <a:gd name="connsiteX0" fmla="*/ 80873 w 80974"/>
                <a:gd name="connsiteY0" fmla="*/ 205426 h 224224"/>
                <a:gd name="connsiteX1" fmla="*/ 77723 w 80974"/>
                <a:gd name="connsiteY1" fmla="*/ 216549 h 224224"/>
                <a:gd name="connsiteX2" fmla="*/ 66406 w 80974"/>
                <a:gd name="connsiteY2" fmla="*/ 222979 h 224224"/>
                <a:gd name="connsiteX3" fmla="*/ 51940 w 80974"/>
                <a:gd name="connsiteY3" fmla="*/ 214427 h 224224"/>
                <a:gd name="connsiteX4" fmla="*/ 50654 w 80974"/>
                <a:gd name="connsiteY4" fmla="*/ 204526 h 224224"/>
                <a:gd name="connsiteX5" fmla="*/ 55219 w 80974"/>
                <a:gd name="connsiteY5" fmla="*/ 194174 h 224224"/>
                <a:gd name="connsiteX6" fmla="*/ 68078 w 80974"/>
                <a:gd name="connsiteY6" fmla="*/ 171413 h 224224"/>
                <a:gd name="connsiteX7" fmla="*/ 61649 w 80974"/>
                <a:gd name="connsiteY7" fmla="*/ 143252 h 224224"/>
                <a:gd name="connsiteX8" fmla="*/ 50268 w 80974"/>
                <a:gd name="connsiteY8" fmla="*/ 132643 h 224224"/>
                <a:gd name="connsiteX9" fmla="*/ 35673 w 80974"/>
                <a:gd name="connsiteY9" fmla="*/ 126213 h 224224"/>
                <a:gd name="connsiteX10" fmla="*/ 21335 w 80974"/>
                <a:gd name="connsiteY10" fmla="*/ 120619 h 224224"/>
                <a:gd name="connsiteX11" fmla="*/ 11819 w 80974"/>
                <a:gd name="connsiteY11" fmla="*/ 110396 h 224224"/>
                <a:gd name="connsiteX12" fmla="*/ 11048 w 80974"/>
                <a:gd name="connsiteY12" fmla="*/ 96637 h 224224"/>
                <a:gd name="connsiteX13" fmla="*/ 15741 w 80974"/>
                <a:gd name="connsiteY13" fmla="*/ 83778 h 224224"/>
                <a:gd name="connsiteX14" fmla="*/ 26350 w 80974"/>
                <a:gd name="connsiteY14" fmla="*/ 59860 h 224224"/>
                <a:gd name="connsiteX15" fmla="*/ 24357 w 80974"/>
                <a:gd name="connsiteY15" fmla="*/ 37099 h 224224"/>
                <a:gd name="connsiteX16" fmla="*/ 13620 w 80974"/>
                <a:gd name="connsiteY16" fmla="*/ 21539 h 224224"/>
                <a:gd name="connsiteX17" fmla="*/ 4618 w 80974"/>
                <a:gd name="connsiteY17" fmla="*/ 10866 h 224224"/>
                <a:gd name="connsiteX18" fmla="*/ 53 w 80974"/>
                <a:gd name="connsiteY18" fmla="*/ 0 h 224224"/>
                <a:gd name="connsiteX19" fmla="*/ 53 w 80974"/>
                <a:gd name="connsiteY19" fmla="*/ 772 h 224224"/>
                <a:gd name="connsiteX20" fmla="*/ 53 w 80974"/>
                <a:gd name="connsiteY20" fmla="*/ 3151 h 224224"/>
                <a:gd name="connsiteX21" fmla="*/ 3525 w 80974"/>
                <a:gd name="connsiteY21" fmla="*/ 11445 h 224224"/>
                <a:gd name="connsiteX22" fmla="*/ 12334 w 80974"/>
                <a:gd name="connsiteY22" fmla="*/ 22504 h 224224"/>
                <a:gd name="connsiteX23" fmla="*/ 22364 w 80974"/>
                <a:gd name="connsiteY23" fmla="*/ 37742 h 224224"/>
                <a:gd name="connsiteX24" fmla="*/ 23971 w 80974"/>
                <a:gd name="connsiteY24" fmla="*/ 59410 h 224224"/>
                <a:gd name="connsiteX25" fmla="*/ 13362 w 80974"/>
                <a:gd name="connsiteY25" fmla="*/ 82685 h 224224"/>
                <a:gd name="connsiteX26" fmla="*/ 8412 w 80974"/>
                <a:gd name="connsiteY26" fmla="*/ 96123 h 224224"/>
                <a:gd name="connsiteX27" fmla="*/ 9183 w 80974"/>
                <a:gd name="connsiteY27" fmla="*/ 111232 h 224224"/>
                <a:gd name="connsiteX28" fmla="*/ 19856 w 80974"/>
                <a:gd name="connsiteY28" fmla="*/ 122805 h 224224"/>
                <a:gd name="connsiteX29" fmla="*/ 34580 w 80974"/>
                <a:gd name="connsiteY29" fmla="*/ 128592 h 224224"/>
                <a:gd name="connsiteX30" fmla="*/ 48597 w 80974"/>
                <a:gd name="connsiteY30" fmla="*/ 134572 h 224224"/>
                <a:gd name="connsiteX31" fmla="*/ 59334 w 80974"/>
                <a:gd name="connsiteY31" fmla="*/ 144537 h 224224"/>
                <a:gd name="connsiteX32" fmla="*/ 65313 w 80974"/>
                <a:gd name="connsiteY32" fmla="*/ 170706 h 224224"/>
                <a:gd name="connsiteX33" fmla="*/ 53033 w 80974"/>
                <a:gd name="connsiteY33" fmla="*/ 192824 h 224224"/>
                <a:gd name="connsiteX34" fmla="*/ 48339 w 80974"/>
                <a:gd name="connsiteY34" fmla="*/ 203947 h 224224"/>
                <a:gd name="connsiteX35" fmla="*/ 49947 w 80974"/>
                <a:gd name="connsiteY35" fmla="*/ 215135 h 224224"/>
                <a:gd name="connsiteX36" fmla="*/ 66085 w 80974"/>
                <a:gd name="connsiteY36" fmla="*/ 224200 h 224224"/>
                <a:gd name="connsiteX37" fmla="*/ 78108 w 80974"/>
                <a:gd name="connsiteY37" fmla="*/ 216742 h 224224"/>
                <a:gd name="connsiteX38" fmla="*/ 80873 w 80974"/>
                <a:gd name="connsiteY38" fmla="*/ 208190 h 224224"/>
                <a:gd name="connsiteX39" fmla="*/ 80873 w 80974"/>
                <a:gd name="connsiteY39" fmla="*/ 205426 h 22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0974" h="224224">
                  <a:moveTo>
                    <a:pt x="80873" y="205426"/>
                  </a:moveTo>
                  <a:cubicBezTo>
                    <a:pt x="81085" y="209380"/>
                    <a:pt x="79973" y="213296"/>
                    <a:pt x="77723" y="216549"/>
                  </a:cubicBezTo>
                  <a:cubicBezTo>
                    <a:pt x="75074" y="220240"/>
                    <a:pt x="70939" y="222593"/>
                    <a:pt x="66406" y="222979"/>
                  </a:cubicBezTo>
                  <a:cubicBezTo>
                    <a:pt x="60350" y="223107"/>
                    <a:pt x="54750" y="219796"/>
                    <a:pt x="51940" y="214427"/>
                  </a:cubicBezTo>
                  <a:cubicBezTo>
                    <a:pt x="50339" y="211386"/>
                    <a:pt x="49882" y="207876"/>
                    <a:pt x="50654" y="204526"/>
                  </a:cubicBezTo>
                  <a:cubicBezTo>
                    <a:pt x="51535" y="200829"/>
                    <a:pt x="53084" y="197318"/>
                    <a:pt x="55219" y="194174"/>
                  </a:cubicBezTo>
                  <a:cubicBezTo>
                    <a:pt x="59462" y="187744"/>
                    <a:pt x="66214" y="180993"/>
                    <a:pt x="68078" y="171413"/>
                  </a:cubicBezTo>
                  <a:cubicBezTo>
                    <a:pt x="69975" y="161537"/>
                    <a:pt x="67641" y="151321"/>
                    <a:pt x="61649" y="143252"/>
                  </a:cubicBezTo>
                  <a:cubicBezTo>
                    <a:pt x="58556" y="139034"/>
                    <a:pt x="54692" y="135433"/>
                    <a:pt x="50268" y="132643"/>
                  </a:cubicBezTo>
                  <a:cubicBezTo>
                    <a:pt x="45703" y="129872"/>
                    <a:pt x="40797" y="127711"/>
                    <a:pt x="35673" y="126213"/>
                  </a:cubicBezTo>
                  <a:cubicBezTo>
                    <a:pt x="30729" y="124805"/>
                    <a:pt x="25926" y="122934"/>
                    <a:pt x="21335" y="120619"/>
                  </a:cubicBezTo>
                  <a:cubicBezTo>
                    <a:pt x="17046" y="118459"/>
                    <a:pt x="13671" y="114833"/>
                    <a:pt x="11819" y="110396"/>
                  </a:cubicBezTo>
                  <a:cubicBezTo>
                    <a:pt x="10315" y="105966"/>
                    <a:pt x="10051" y="101209"/>
                    <a:pt x="11048" y="96637"/>
                  </a:cubicBezTo>
                  <a:cubicBezTo>
                    <a:pt x="11993" y="92149"/>
                    <a:pt x="13574" y="87822"/>
                    <a:pt x="15741" y="83778"/>
                  </a:cubicBezTo>
                  <a:cubicBezTo>
                    <a:pt x="20255" y="76274"/>
                    <a:pt x="23817" y="68244"/>
                    <a:pt x="26350" y="59860"/>
                  </a:cubicBezTo>
                  <a:cubicBezTo>
                    <a:pt x="27945" y="52241"/>
                    <a:pt x="27257" y="44319"/>
                    <a:pt x="24357" y="37099"/>
                  </a:cubicBezTo>
                  <a:cubicBezTo>
                    <a:pt x="21779" y="31287"/>
                    <a:pt x="18133" y="26014"/>
                    <a:pt x="13620" y="21539"/>
                  </a:cubicBezTo>
                  <a:cubicBezTo>
                    <a:pt x="10340" y="18222"/>
                    <a:pt x="7331" y="14653"/>
                    <a:pt x="4618" y="10866"/>
                  </a:cubicBezTo>
                  <a:cubicBezTo>
                    <a:pt x="2419" y="7568"/>
                    <a:pt x="870" y="3877"/>
                    <a:pt x="53" y="0"/>
                  </a:cubicBezTo>
                  <a:cubicBezTo>
                    <a:pt x="53" y="0"/>
                    <a:pt x="53" y="0"/>
                    <a:pt x="53" y="772"/>
                  </a:cubicBezTo>
                  <a:cubicBezTo>
                    <a:pt x="-18" y="1562"/>
                    <a:pt x="-18" y="2360"/>
                    <a:pt x="53" y="3151"/>
                  </a:cubicBezTo>
                  <a:cubicBezTo>
                    <a:pt x="690" y="6108"/>
                    <a:pt x="1866" y="8918"/>
                    <a:pt x="3525" y="11445"/>
                  </a:cubicBezTo>
                  <a:cubicBezTo>
                    <a:pt x="6148" y="15367"/>
                    <a:pt x="9099" y="19070"/>
                    <a:pt x="12334" y="22504"/>
                  </a:cubicBezTo>
                  <a:cubicBezTo>
                    <a:pt x="16571" y="26934"/>
                    <a:pt x="19972" y="32097"/>
                    <a:pt x="22364" y="37742"/>
                  </a:cubicBezTo>
                  <a:cubicBezTo>
                    <a:pt x="25051" y="44641"/>
                    <a:pt x="25611" y="52189"/>
                    <a:pt x="23971" y="59410"/>
                  </a:cubicBezTo>
                  <a:cubicBezTo>
                    <a:pt x="21444" y="67588"/>
                    <a:pt x="17876" y="75413"/>
                    <a:pt x="13362" y="82685"/>
                  </a:cubicBezTo>
                  <a:cubicBezTo>
                    <a:pt x="11093" y="86909"/>
                    <a:pt x="9427" y="91435"/>
                    <a:pt x="8412" y="96123"/>
                  </a:cubicBezTo>
                  <a:cubicBezTo>
                    <a:pt x="7254" y="101131"/>
                    <a:pt x="7524" y="106365"/>
                    <a:pt x="9183" y="111232"/>
                  </a:cubicBezTo>
                  <a:cubicBezTo>
                    <a:pt x="11234" y="116247"/>
                    <a:pt x="15028" y="120356"/>
                    <a:pt x="19856" y="122805"/>
                  </a:cubicBezTo>
                  <a:cubicBezTo>
                    <a:pt x="24569" y="125204"/>
                    <a:pt x="29501" y="127139"/>
                    <a:pt x="34580" y="128592"/>
                  </a:cubicBezTo>
                  <a:cubicBezTo>
                    <a:pt x="39492" y="129962"/>
                    <a:pt x="44205" y="131974"/>
                    <a:pt x="48597" y="134572"/>
                  </a:cubicBezTo>
                  <a:cubicBezTo>
                    <a:pt x="52782" y="137176"/>
                    <a:pt x="56421" y="140558"/>
                    <a:pt x="59334" y="144537"/>
                  </a:cubicBezTo>
                  <a:cubicBezTo>
                    <a:pt x="64941" y="152022"/>
                    <a:pt x="67114" y="161531"/>
                    <a:pt x="65313" y="170706"/>
                  </a:cubicBezTo>
                  <a:cubicBezTo>
                    <a:pt x="63770" y="179515"/>
                    <a:pt x="57469" y="185880"/>
                    <a:pt x="53033" y="192824"/>
                  </a:cubicBezTo>
                  <a:cubicBezTo>
                    <a:pt x="50795" y="196212"/>
                    <a:pt x="49207" y="199980"/>
                    <a:pt x="48339" y="203947"/>
                  </a:cubicBezTo>
                  <a:cubicBezTo>
                    <a:pt x="47516" y="207747"/>
                    <a:pt x="48089" y="211720"/>
                    <a:pt x="49947" y="215135"/>
                  </a:cubicBezTo>
                  <a:cubicBezTo>
                    <a:pt x="53123" y="221024"/>
                    <a:pt x="59405" y="224554"/>
                    <a:pt x="66085" y="224200"/>
                  </a:cubicBezTo>
                  <a:cubicBezTo>
                    <a:pt x="71042" y="223737"/>
                    <a:pt x="75492" y="220973"/>
                    <a:pt x="78108" y="216742"/>
                  </a:cubicBezTo>
                  <a:cubicBezTo>
                    <a:pt x="79864" y="214228"/>
                    <a:pt x="80822" y="211251"/>
                    <a:pt x="80873" y="208190"/>
                  </a:cubicBezTo>
                  <a:cubicBezTo>
                    <a:pt x="81008" y="207271"/>
                    <a:pt x="81008" y="206345"/>
                    <a:pt x="80873" y="20542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id="{86385621-0170-4215-B998-2FF4412E0000}"/>
                </a:ext>
              </a:extLst>
            </p:cNvPr>
            <p:cNvSpPr/>
            <p:nvPr/>
          </p:nvSpPr>
          <p:spPr>
            <a:xfrm>
              <a:off x="6700089" y="3861774"/>
              <a:ext cx="143965" cy="154512"/>
            </a:xfrm>
            <a:custGeom>
              <a:avLst/>
              <a:gdLst>
                <a:gd name="connsiteX0" fmla="*/ 59410 w 205361"/>
                <a:gd name="connsiteY0" fmla="*/ 26554 h 220406"/>
                <a:gd name="connsiteX1" fmla="*/ 184530 w 205361"/>
                <a:gd name="connsiteY1" fmla="*/ 0 h 220406"/>
                <a:gd name="connsiteX2" fmla="*/ 205361 w 205361"/>
                <a:gd name="connsiteY2" fmla="*/ 102874 h 220406"/>
                <a:gd name="connsiteX3" fmla="*/ 113418 w 205361"/>
                <a:gd name="connsiteY3" fmla="*/ 104931 h 220406"/>
                <a:gd name="connsiteX4" fmla="*/ 114318 w 205361"/>
                <a:gd name="connsiteY4" fmla="*/ 187873 h 220406"/>
                <a:gd name="connsiteX5" fmla="*/ 161383 w 205361"/>
                <a:gd name="connsiteY5" fmla="*/ 220407 h 220406"/>
                <a:gd name="connsiteX6" fmla="*/ 75098 w 205361"/>
                <a:gd name="connsiteY6" fmla="*/ 218414 h 220406"/>
                <a:gd name="connsiteX7" fmla="*/ 0 w 205361"/>
                <a:gd name="connsiteY7" fmla="*/ 65711 h 22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361" h="220406">
                  <a:moveTo>
                    <a:pt x="59410" y="26554"/>
                  </a:moveTo>
                  <a:lnTo>
                    <a:pt x="184530" y="0"/>
                  </a:lnTo>
                  <a:lnTo>
                    <a:pt x="205361" y="102874"/>
                  </a:lnTo>
                  <a:lnTo>
                    <a:pt x="113418" y="104931"/>
                  </a:lnTo>
                  <a:lnTo>
                    <a:pt x="114318" y="187873"/>
                  </a:lnTo>
                  <a:cubicBezTo>
                    <a:pt x="155596" y="199510"/>
                    <a:pt x="161383" y="220407"/>
                    <a:pt x="161383" y="220407"/>
                  </a:cubicBezTo>
                  <a:lnTo>
                    <a:pt x="75098" y="218414"/>
                  </a:lnTo>
                  <a:lnTo>
                    <a:pt x="0" y="65711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3" name="Полилиния: фигура 112">
              <a:extLst>
                <a:ext uri="{FF2B5EF4-FFF2-40B4-BE49-F238E27FC236}">
                  <a16:creationId xmlns:a16="http://schemas.microsoft.com/office/drawing/2014/main" id="{06E8DB99-3DBD-B3DC-69BA-0327D932B9EA}"/>
                </a:ext>
              </a:extLst>
            </p:cNvPr>
            <p:cNvSpPr/>
            <p:nvPr/>
          </p:nvSpPr>
          <p:spPr>
            <a:xfrm>
              <a:off x="6700089" y="3901845"/>
              <a:ext cx="113134" cy="114262"/>
            </a:xfrm>
            <a:custGeom>
              <a:avLst/>
              <a:gdLst>
                <a:gd name="connsiteX0" fmla="*/ 0 w 161382"/>
                <a:gd name="connsiteY0" fmla="*/ 8294 h 162990"/>
                <a:gd name="connsiteX1" fmla="*/ 75098 w 161382"/>
                <a:gd name="connsiteY1" fmla="*/ 160997 h 162990"/>
                <a:gd name="connsiteX2" fmla="*/ 161383 w 161382"/>
                <a:gd name="connsiteY2" fmla="*/ 162990 h 162990"/>
                <a:gd name="connsiteX3" fmla="*/ 151996 w 161382"/>
                <a:gd name="connsiteY3" fmla="*/ 149810 h 162990"/>
                <a:gd name="connsiteX4" fmla="*/ 81849 w 161382"/>
                <a:gd name="connsiteY4" fmla="*/ 144344 h 162990"/>
                <a:gd name="connsiteX5" fmla="*/ 12602 w 161382"/>
                <a:gd name="connsiteY5" fmla="*/ 0 h 162990"/>
                <a:gd name="connsiteX6" fmla="*/ 0 w 161382"/>
                <a:gd name="connsiteY6" fmla="*/ 8294 h 1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382" h="162990">
                  <a:moveTo>
                    <a:pt x="0" y="8294"/>
                  </a:moveTo>
                  <a:lnTo>
                    <a:pt x="75098" y="160997"/>
                  </a:lnTo>
                  <a:lnTo>
                    <a:pt x="161383" y="162990"/>
                  </a:lnTo>
                  <a:lnTo>
                    <a:pt x="151996" y="149810"/>
                  </a:lnTo>
                  <a:lnTo>
                    <a:pt x="81849" y="144344"/>
                  </a:lnTo>
                  <a:lnTo>
                    <a:pt x="12602" y="0"/>
                  </a:lnTo>
                  <a:lnTo>
                    <a:pt x="0" y="8294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4" name="Полилиния: фигура 113">
              <a:extLst>
                <a:ext uri="{FF2B5EF4-FFF2-40B4-BE49-F238E27FC236}">
                  <a16:creationId xmlns:a16="http://schemas.microsoft.com/office/drawing/2014/main" id="{156F998D-0A65-DD10-B4D4-E114FD11D03D}"/>
                </a:ext>
              </a:extLst>
            </p:cNvPr>
            <p:cNvSpPr/>
            <p:nvPr/>
          </p:nvSpPr>
          <p:spPr>
            <a:xfrm>
              <a:off x="6763197" y="3962602"/>
              <a:ext cx="17314" cy="4177"/>
            </a:xfrm>
            <a:custGeom>
              <a:avLst/>
              <a:gdLst>
                <a:gd name="connsiteX0" fmla="*/ 24618 w 24698"/>
                <a:gd name="connsiteY0" fmla="*/ 5789 h 5959"/>
                <a:gd name="connsiteX1" fmla="*/ 12338 w 24698"/>
                <a:gd name="connsiteY1" fmla="*/ 3796 h 5959"/>
                <a:gd name="connsiteX2" fmla="*/ 57 w 24698"/>
                <a:gd name="connsiteY2" fmla="*/ 5596 h 5959"/>
                <a:gd name="connsiteX3" fmla="*/ 12402 w 24698"/>
                <a:gd name="connsiteY3" fmla="*/ 3 h 5959"/>
                <a:gd name="connsiteX4" fmla="*/ 24618 w 24698"/>
                <a:gd name="connsiteY4" fmla="*/ 5789 h 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98" h="5959">
                  <a:moveTo>
                    <a:pt x="24618" y="5789"/>
                  </a:moveTo>
                  <a:cubicBezTo>
                    <a:pt x="23975" y="6689"/>
                    <a:pt x="19025" y="3732"/>
                    <a:pt x="12338" y="3796"/>
                  </a:cubicBezTo>
                  <a:cubicBezTo>
                    <a:pt x="5651" y="3860"/>
                    <a:pt x="700" y="6496"/>
                    <a:pt x="57" y="5596"/>
                  </a:cubicBezTo>
                  <a:cubicBezTo>
                    <a:pt x="-586" y="4696"/>
                    <a:pt x="4236" y="-126"/>
                    <a:pt x="12402" y="3"/>
                  </a:cubicBezTo>
                  <a:cubicBezTo>
                    <a:pt x="20568" y="131"/>
                    <a:pt x="25390" y="5146"/>
                    <a:pt x="24618" y="5789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5" name="Полилиния: фигура 114">
              <a:extLst>
                <a:ext uri="{FF2B5EF4-FFF2-40B4-BE49-F238E27FC236}">
                  <a16:creationId xmlns:a16="http://schemas.microsoft.com/office/drawing/2014/main" id="{E3566CBB-B441-266E-98A6-382F4E46E5D8}"/>
                </a:ext>
              </a:extLst>
            </p:cNvPr>
            <p:cNvSpPr/>
            <p:nvPr/>
          </p:nvSpPr>
          <p:spPr>
            <a:xfrm>
              <a:off x="6762677" y="3944871"/>
              <a:ext cx="17233" cy="7397"/>
            </a:xfrm>
            <a:custGeom>
              <a:avLst/>
              <a:gdLst>
                <a:gd name="connsiteX0" fmla="*/ 24396 w 24582"/>
                <a:gd name="connsiteY0" fmla="*/ 10507 h 10551"/>
                <a:gd name="connsiteX1" fmla="*/ 12951 w 24582"/>
                <a:gd name="connsiteY1" fmla="*/ 4077 h 10551"/>
                <a:gd name="connsiteX2" fmla="*/ 92 w 24582"/>
                <a:gd name="connsiteY2" fmla="*/ 4720 h 10551"/>
                <a:gd name="connsiteX3" fmla="*/ 3307 w 24582"/>
                <a:gd name="connsiteY3" fmla="*/ 1634 h 10551"/>
                <a:gd name="connsiteX4" fmla="*/ 13916 w 24582"/>
                <a:gd name="connsiteY4" fmla="*/ 412 h 10551"/>
                <a:gd name="connsiteX5" fmla="*/ 22981 w 24582"/>
                <a:gd name="connsiteY5" fmla="*/ 6006 h 10551"/>
                <a:gd name="connsiteX6" fmla="*/ 24396 w 24582"/>
                <a:gd name="connsiteY6" fmla="*/ 10507 h 1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82" h="10551">
                  <a:moveTo>
                    <a:pt x="24396" y="10507"/>
                  </a:moveTo>
                  <a:cubicBezTo>
                    <a:pt x="23560" y="11085"/>
                    <a:pt x="19831" y="5942"/>
                    <a:pt x="12951" y="4077"/>
                  </a:cubicBezTo>
                  <a:cubicBezTo>
                    <a:pt x="6072" y="2212"/>
                    <a:pt x="542" y="5620"/>
                    <a:pt x="92" y="4720"/>
                  </a:cubicBezTo>
                  <a:cubicBezTo>
                    <a:pt x="-358" y="3820"/>
                    <a:pt x="864" y="2920"/>
                    <a:pt x="3307" y="1634"/>
                  </a:cubicBezTo>
                  <a:cubicBezTo>
                    <a:pt x="6599" y="13"/>
                    <a:pt x="10347" y="-417"/>
                    <a:pt x="13916" y="412"/>
                  </a:cubicBezTo>
                  <a:cubicBezTo>
                    <a:pt x="17484" y="1190"/>
                    <a:pt x="20686" y="3164"/>
                    <a:pt x="22981" y="6006"/>
                  </a:cubicBezTo>
                  <a:cubicBezTo>
                    <a:pt x="24524" y="8256"/>
                    <a:pt x="24846" y="10249"/>
                    <a:pt x="24396" y="10507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6" name="Полилиния: фигура 115">
              <a:extLst>
                <a:ext uri="{FF2B5EF4-FFF2-40B4-BE49-F238E27FC236}">
                  <a16:creationId xmlns:a16="http://schemas.microsoft.com/office/drawing/2014/main" id="{6B53012F-C0C4-217D-B066-37F981F1358E}"/>
                </a:ext>
              </a:extLst>
            </p:cNvPr>
            <p:cNvSpPr/>
            <p:nvPr/>
          </p:nvSpPr>
          <p:spPr>
            <a:xfrm>
              <a:off x="6765443" y="3925757"/>
              <a:ext cx="15326" cy="7980"/>
            </a:xfrm>
            <a:custGeom>
              <a:avLst/>
              <a:gdLst>
                <a:gd name="connsiteX0" fmla="*/ 21607 w 21862"/>
                <a:gd name="connsiteY0" fmla="*/ 11347 h 11383"/>
                <a:gd name="connsiteX1" fmla="*/ 11898 w 21862"/>
                <a:gd name="connsiteY1" fmla="*/ 4532 h 11383"/>
                <a:gd name="connsiteX2" fmla="*/ 68 w 21862"/>
                <a:gd name="connsiteY2" fmla="*/ 3246 h 11383"/>
                <a:gd name="connsiteX3" fmla="*/ 3347 w 21862"/>
                <a:gd name="connsiteY3" fmla="*/ 738 h 11383"/>
                <a:gd name="connsiteX4" fmla="*/ 20771 w 21862"/>
                <a:gd name="connsiteY4" fmla="*/ 7168 h 11383"/>
                <a:gd name="connsiteX5" fmla="*/ 21607 w 21862"/>
                <a:gd name="connsiteY5" fmla="*/ 11347 h 1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62" h="11383">
                  <a:moveTo>
                    <a:pt x="21607" y="11347"/>
                  </a:moveTo>
                  <a:cubicBezTo>
                    <a:pt x="20642" y="11862"/>
                    <a:pt x="17813" y="6782"/>
                    <a:pt x="11898" y="4532"/>
                  </a:cubicBezTo>
                  <a:cubicBezTo>
                    <a:pt x="5983" y="2281"/>
                    <a:pt x="453" y="4210"/>
                    <a:pt x="68" y="3246"/>
                  </a:cubicBezTo>
                  <a:cubicBezTo>
                    <a:pt x="-318" y="2281"/>
                    <a:pt x="968" y="1574"/>
                    <a:pt x="3347" y="738"/>
                  </a:cubicBezTo>
                  <a:cubicBezTo>
                    <a:pt x="9944" y="-1409"/>
                    <a:pt x="17151" y="1246"/>
                    <a:pt x="20771" y="7168"/>
                  </a:cubicBezTo>
                  <a:cubicBezTo>
                    <a:pt x="21993" y="9804"/>
                    <a:pt x="22057" y="11219"/>
                    <a:pt x="21607" y="11347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7" name="Полилиния: фигура 116">
              <a:extLst>
                <a:ext uri="{FF2B5EF4-FFF2-40B4-BE49-F238E27FC236}">
                  <a16:creationId xmlns:a16="http://schemas.microsoft.com/office/drawing/2014/main" id="{90C616B7-1B3A-034C-ED72-A717F4111562}"/>
                </a:ext>
              </a:extLst>
            </p:cNvPr>
            <p:cNvSpPr/>
            <p:nvPr/>
          </p:nvSpPr>
          <p:spPr>
            <a:xfrm>
              <a:off x="6778414" y="3918336"/>
              <a:ext cx="7990" cy="15391"/>
            </a:xfrm>
            <a:custGeom>
              <a:avLst/>
              <a:gdLst>
                <a:gd name="connsiteX0" fmla="*/ 9469 w 11398"/>
                <a:gd name="connsiteY0" fmla="*/ 21933 h 21955"/>
                <a:gd name="connsiteX1" fmla="*/ 6447 w 11398"/>
                <a:gd name="connsiteY1" fmla="*/ 10360 h 21955"/>
                <a:gd name="connsiteX2" fmla="*/ 18 w 11398"/>
                <a:gd name="connsiteY2" fmla="*/ 201 h 21955"/>
                <a:gd name="connsiteX3" fmla="*/ 9791 w 11398"/>
                <a:gd name="connsiteY3" fmla="*/ 8881 h 21955"/>
                <a:gd name="connsiteX4" fmla="*/ 9469 w 11398"/>
                <a:gd name="connsiteY4" fmla="*/ 21933 h 2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8" h="21955">
                  <a:moveTo>
                    <a:pt x="9469" y="21933"/>
                  </a:moveTo>
                  <a:cubicBezTo>
                    <a:pt x="8441" y="21933"/>
                    <a:pt x="9084" y="16211"/>
                    <a:pt x="6447" y="10360"/>
                  </a:cubicBezTo>
                  <a:cubicBezTo>
                    <a:pt x="3811" y="4509"/>
                    <a:pt x="-304" y="1166"/>
                    <a:pt x="18" y="201"/>
                  </a:cubicBezTo>
                  <a:cubicBezTo>
                    <a:pt x="339" y="-763"/>
                    <a:pt x="6447" y="1680"/>
                    <a:pt x="9791" y="8881"/>
                  </a:cubicBezTo>
                  <a:cubicBezTo>
                    <a:pt x="13134" y="16082"/>
                    <a:pt x="10369" y="22383"/>
                    <a:pt x="9469" y="21933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8" name="Полилиния: фигура 117">
              <a:extLst>
                <a:ext uri="{FF2B5EF4-FFF2-40B4-BE49-F238E27FC236}">
                  <a16:creationId xmlns:a16="http://schemas.microsoft.com/office/drawing/2014/main" id="{6BA436FD-D7F5-4D2C-84CB-3EFC07FFBB40}"/>
                </a:ext>
              </a:extLst>
            </p:cNvPr>
            <p:cNvSpPr/>
            <p:nvPr/>
          </p:nvSpPr>
          <p:spPr>
            <a:xfrm>
              <a:off x="6789763" y="3900467"/>
              <a:ext cx="11142" cy="26998"/>
            </a:xfrm>
            <a:custGeom>
              <a:avLst/>
              <a:gdLst>
                <a:gd name="connsiteX0" fmla="*/ 3504 w 15893"/>
                <a:gd name="connsiteY0" fmla="*/ 37650 h 38512"/>
                <a:gd name="connsiteX1" fmla="*/ 1447 w 15893"/>
                <a:gd name="connsiteY1" fmla="*/ 26077 h 38512"/>
                <a:gd name="connsiteX2" fmla="*/ 289 w 15893"/>
                <a:gd name="connsiteY2" fmla="*/ 13218 h 38512"/>
                <a:gd name="connsiteX3" fmla="*/ 289 w 15893"/>
                <a:gd name="connsiteY3" fmla="*/ 5116 h 38512"/>
                <a:gd name="connsiteX4" fmla="*/ 3504 w 15893"/>
                <a:gd name="connsiteY4" fmla="*/ 873 h 38512"/>
                <a:gd name="connsiteX5" fmla="*/ 9355 w 15893"/>
                <a:gd name="connsiteY5" fmla="*/ 873 h 38512"/>
                <a:gd name="connsiteX6" fmla="*/ 14306 w 15893"/>
                <a:gd name="connsiteY6" fmla="*/ 8524 h 38512"/>
                <a:gd name="connsiteX7" fmla="*/ 15849 w 15893"/>
                <a:gd name="connsiteY7" fmla="*/ 16368 h 38512"/>
                <a:gd name="connsiteX8" fmla="*/ 13599 w 15893"/>
                <a:gd name="connsiteY8" fmla="*/ 29227 h 38512"/>
                <a:gd name="connsiteX9" fmla="*/ 6012 w 15893"/>
                <a:gd name="connsiteY9" fmla="*/ 38486 h 38512"/>
                <a:gd name="connsiteX10" fmla="*/ 11091 w 15893"/>
                <a:gd name="connsiteY10" fmla="*/ 28263 h 38512"/>
                <a:gd name="connsiteX11" fmla="*/ 12377 w 15893"/>
                <a:gd name="connsiteY11" fmla="*/ 16433 h 38512"/>
                <a:gd name="connsiteX12" fmla="*/ 10770 w 15893"/>
                <a:gd name="connsiteY12" fmla="*/ 9617 h 38512"/>
                <a:gd name="connsiteX13" fmla="*/ 7233 w 15893"/>
                <a:gd name="connsiteY13" fmla="*/ 3830 h 38512"/>
                <a:gd name="connsiteX14" fmla="*/ 5433 w 15893"/>
                <a:gd name="connsiteY14" fmla="*/ 3830 h 38512"/>
                <a:gd name="connsiteX15" fmla="*/ 4019 w 15893"/>
                <a:gd name="connsiteY15" fmla="*/ 5824 h 38512"/>
                <a:gd name="connsiteX16" fmla="*/ 4019 w 15893"/>
                <a:gd name="connsiteY16" fmla="*/ 12703 h 38512"/>
                <a:gd name="connsiteX17" fmla="*/ 4019 w 15893"/>
                <a:gd name="connsiteY17" fmla="*/ 25562 h 38512"/>
                <a:gd name="connsiteX18" fmla="*/ 3504 w 15893"/>
                <a:gd name="connsiteY18" fmla="*/ 37650 h 3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893" h="38512">
                  <a:moveTo>
                    <a:pt x="3504" y="37650"/>
                  </a:moveTo>
                  <a:cubicBezTo>
                    <a:pt x="2186" y="33934"/>
                    <a:pt x="1492" y="30018"/>
                    <a:pt x="1447" y="26077"/>
                  </a:cubicBezTo>
                  <a:cubicBezTo>
                    <a:pt x="1061" y="21962"/>
                    <a:pt x="675" y="17718"/>
                    <a:pt x="289" y="13218"/>
                  </a:cubicBezTo>
                  <a:cubicBezTo>
                    <a:pt x="-96" y="10530"/>
                    <a:pt x="-96" y="7804"/>
                    <a:pt x="289" y="5116"/>
                  </a:cubicBezTo>
                  <a:cubicBezTo>
                    <a:pt x="772" y="3342"/>
                    <a:pt x="1922" y="1818"/>
                    <a:pt x="3504" y="873"/>
                  </a:cubicBezTo>
                  <a:cubicBezTo>
                    <a:pt x="5279" y="-291"/>
                    <a:pt x="7581" y="-291"/>
                    <a:pt x="9355" y="873"/>
                  </a:cubicBezTo>
                  <a:cubicBezTo>
                    <a:pt x="11702" y="2898"/>
                    <a:pt x="13419" y="5554"/>
                    <a:pt x="14306" y="8524"/>
                  </a:cubicBezTo>
                  <a:cubicBezTo>
                    <a:pt x="15180" y="11057"/>
                    <a:pt x="15695" y="13693"/>
                    <a:pt x="15849" y="16368"/>
                  </a:cubicBezTo>
                  <a:cubicBezTo>
                    <a:pt x="16093" y="20772"/>
                    <a:pt x="15322" y="25170"/>
                    <a:pt x="13599" y="29227"/>
                  </a:cubicBezTo>
                  <a:cubicBezTo>
                    <a:pt x="10512" y="36236"/>
                    <a:pt x="6140" y="38807"/>
                    <a:pt x="6012" y="38486"/>
                  </a:cubicBezTo>
                  <a:cubicBezTo>
                    <a:pt x="7889" y="35175"/>
                    <a:pt x="9580" y="31761"/>
                    <a:pt x="11091" y="28263"/>
                  </a:cubicBezTo>
                  <a:cubicBezTo>
                    <a:pt x="12313" y="24450"/>
                    <a:pt x="12750" y="20425"/>
                    <a:pt x="12377" y="16433"/>
                  </a:cubicBezTo>
                  <a:cubicBezTo>
                    <a:pt x="12145" y="14099"/>
                    <a:pt x="11605" y="11809"/>
                    <a:pt x="10770" y="9617"/>
                  </a:cubicBezTo>
                  <a:cubicBezTo>
                    <a:pt x="10107" y="7418"/>
                    <a:pt x="8886" y="5425"/>
                    <a:pt x="7233" y="3830"/>
                  </a:cubicBezTo>
                  <a:cubicBezTo>
                    <a:pt x="6693" y="3445"/>
                    <a:pt x="5973" y="3445"/>
                    <a:pt x="5433" y="3830"/>
                  </a:cubicBezTo>
                  <a:cubicBezTo>
                    <a:pt x="4739" y="4306"/>
                    <a:pt x="4237" y="5014"/>
                    <a:pt x="4019" y="5824"/>
                  </a:cubicBezTo>
                  <a:cubicBezTo>
                    <a:pt x="3729" y="8106"/>
                    <a:pt x="3729" y="10421"/>
                    <a:pt x="4019" y="12703"/>
                  </a:cubicBezTo>
                  <a:cubicBezTo>
                    <a:pt x="4019" y="17011"/>
                    <a:pt x="4019" y="21255"/>
                    <a:pt x="4019" y="25562"/>
                  </a:cubicBezTo>
                  <a:cubicBezTo>
                    <a:pt x="4501" y="29594"/>
                    <a:pt x="4327" y="33677"/>
                    <a:pt x="3504" y="3765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19" name="Полилиния: фигура 118">
              <a:extLst>
                <a:ext uri="{FF2B5EF4-FFF2-40B4-BE49-F238E27FC236}">
                  <a16:creationId xmlns:a16="http://schemas.microsoft.com/office/drawing/2014/main" id="{B845BD67-8892-9178-AED3-AED478F4C261}"/>
                </a:ext>
              </a:extLst>
            </p:cNvPr>
            <p:cNvSpPr/>
            <p:nvPr/>
          </p:nvSpPr>
          <p:spPr>
            <a:xfrm>
              <a:off x="6792793" y="3924304"/>
              <a:ext cx="23919" cy="11142"/>
            </a:xfrm>
            <a:custGeom>
              <a:avLst/>
              <a:gdLst>
                <a:gd name="connsiteX0" fmla="*/ 596 w 34119"/>
                <a:gd name="connsiteY0" fmla="*/ 7440 h 15894"/>
                <a:gd name="connsiteX1" fmla="*/ 9405 w 34119"/>
                <a:gd name="connsiteY1" fmla="*/ 1010 h 15894"/>
                <a:gd name="connsiteX2" fmla="*/ 33901 w 34119"/>
                <a:gd name="connsiteY2" fmla="*/ 9755 h 15894"/>
                <a:gd name="connsiteX3" fmla="*/ 33516 w 34119"/>
                <a:gd name="connsiteY3" fmla="*/ 13098 h 15894"/>
                <a:gd name="connsiteX4" fmla="*/ 31265 w 34119"/>
                <a:gd name="connsiteY4" fmla="*/ 14963 h 15894"/>
                <a:gd name="connsiteX5" fmla="*/ 27215 w 34119"/>
                <a:gd name="connsiteY5" fmla="*/ 15734 h 15894"/>
                <a:gd name="connsiteX6" fmla="*/ 8762 w 34119"/>
                <a:gd name="connsiteY6" fmla="*/ 12841 h 15894"/>
                <a:gd name="connsiteX7" fmla="*/ 17 w 34119"/>
                <a:gd name="connsiteY7" fmla="*/ 6411 h 15894"/>
                <a:gd name="connsiteX8" fmla="*/ 9726 w 34119"/>
                <a:gd name="connsiteY8" fmla="*/ 10076 h 15894"/>
                <a:gd name="connsiteX9" fmla="*/ 20464 w 34119"/>
                <a:gd name="connsiteY9" fmla="*/ 12005 h 15894"/>
                <a:gd name="connsiteX10" fmla="*/ 26893 w 34119"/>
                <a:gd name="connsiteY10" fmla="*/ 12005 h 15894"/>
                <a:gd name="connsiteX11" fmla="*/ 29851 w 34119"/>
                <a:gd name="connsiteY11" fmla="*/ 11426 h 15894"/>
                <a:gd name="connsiteX12" fmla="*/ 30365 w 34119"/>
                <a:gd name="connsiteY12" fmla="*/ 10848 h 15894"/>
                <a:gd name="connsiteX13" fmla="*/ 28629 w 34119"/>
                <a:gd name="connsiteY13" fmla="*/ 8790 h 15894"/>
                <a:gd name="connsiteX14" fmla="*/ 26122 w 34119"/>
                <a:gd name="connsiteY14" fmla="*/ 6797 h 15894"/>
                <a:gd name="connsiteX15" fmla="*/ 20592 w 34119"/>
                <a:gd name="connsiteY15" fmla="*/ 4097 h 15894"/>
                <a:gd name="connsiteX16" fmla="*/ 10176 w 34119"/>
                <a:gd name="connsiteY16" fmla="*/ 3518 h 15894"/>
                <a:gd name="connsiteX17" fmla="*/ 596 w 34119"/>
                <a:gd name="connsiteY17" fmla="*/ 7440 h 1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119" h="15894">
                  <a:moveTo>
                    <a:pt x="596" y="7440"/>
                  </a:moveTo>
                  <a:cubicBezTo>
                    <a:pt x="210" y="7440"/>
                    <a:pt x="2782" y="3454"/>
                    <a:pt x="9405" y="1010"/>
                  </a:cubicBezTo>
                  <a:cubicBezTo>
                    <a:pt x="18605" y="-1915"/>
                    <a:pt x="28629" y="1666"/>
                    <a:pt x="33901" y="9755"/>
                  </a:cubicBezTo>
                  <a:cubicBezTo>
                    <a:pt x="34294" y="10867"/>
                    <a:pt x="34152" y="12102"/>
                    <a:pt x="33516" y="13098"/>
                  </a:cubicBezTo>
                  <a:cubicBezTo>
                    <a:pt x="33001" y="13960"/>
                    <a:pt x="32204" y="14615"/>
                    <a:pt x="31265" y="14963"/>
                  </a:cubicBezTo>
                  <a:cubicBezTo>
                    <a:pt x="29966" y="15438"/>
                    <a:pt x="28597" y="15696"/>
                    <a:pt x="27215" y="15734"/>
                  </a:cubicBezTo>
                  <a:cubicBezTo>
                    <a:pt x="20920" y="16313"/>
                    <a:pt x="14580" y="15323"/>
                    <a:pt x="8762" y="12841"/>
                  </a:cubicBezTo>
                  <a:cubicBezTo>
                    <a:pt x="2332" y="10141"/>
                    <a:pt x="-240" y="6990"/>
                    <a:pt x="17" y="6411"/>
                  </a:cubicBezTo>
                  <a:cubicBezTo>
                    <a:pt x="3322" y="7453"/>
                    <a:pt x="6563" y="8675"/>
                    <a:pt x="9726" y="10076"/>
                  </a:cubicBezTo>
                  <a:cubicBezTo>
                    <a:pt x="13211" y="11163"/>
                    <a:pt x="16818" y="11812"/>
                    <a:pt x="20464" y="12005"/>
                  </a:cubicBezTo>
                  <a:cubicBezTo>
                    <a:pt x="22605" y="12166"/>
                    <a:pt x="24752" y="12166"/>
                    <a:pt x="26893" y="12005"/>
                  </a:cubicBezTo>
                  <a:cubicBezTo>
                    <a:pt x="27903" y="11947"/>
                    <a:pt x="28899" y="11754"/>
                    <a:pt x="29851" y="11426"/>
                  </a:cubicBezTo>
                  <a:cubicBezTo>
                    <a:pt x="30558" y="10976"/>
                    <a:pt x="30365" y="11105"/>
                    <a:pt x="30365" y="10848"/>
                  </a:cubicBezTo>
                  <a:cubicBezTo>
                    <a:pt x="30365" y="10590"/>
                    <a:pt x="29465" y="9562"/>
                    <a:pt x="28629" y="8790"/>
                  </a:cubicBezTo>
                  <a:cubicBezTo>
                    <a:pt x="27870" y="8038"/>
                    <a:pt x="27028" y="7369"/>
                    <a:pt x="26122" y="6797"/>
                  </a:cubicBezTo>
                  <a:cubicBezTo>
                    <a:pt x="24431" y="5614"/>
                    <a:pt x="22566" y="4708"/>
                    <a:pt x="20592" y="4097"/>
                  </a:cubicBezTo>
                  <a:cubicBezTo>
                    <a:pt x="17223" y="3029"/>
                    <a:pt x="13642" y="2830"/>
                    <a:pt x="10176" y="3518"/>
                  </a:cubicBezTo>
                  <a:cubicBezTo>
                    <a:pt x="6910" y="4637"/>
                    <a:pt x="3708" y="5942"/>
                    <a:pt x="596" y="744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0" name="Полилиния: фигура 119">
              <a:extLst>
                <a:ext uri="{FF2B5EF4-FFF2-40B4-BE49-F238E27FC236}">
                  <a16:creationId xmlns:a16="http://schemas.microsoft.com/office/drawing/2014/main" id="{35AA1B71-0E2D-E65F-60EB-A1E27DEEDA5C}"/>
                </a:ext>
              </a:extLst>
            </p:cNvPr>
            <p:cNvSpPr/>
            <p:nvPr/>
          </p:nvSpPr>
          <p:spPr>
            <a:xfrm>
              <a:off x="6733984" y="3899590"/>
              <a:ext cx="14424" cy="14420"/>
            </a:xfrm>
            <a:custGeom>
              <a:avLst/>
              <a:gdLst>
                <a:gd name="connsiteX0" fmla="*/ 20576 w 20576"/>
                <a:gd name="connsiteY0" fmla="*/ 10417 h 20570"/>
                <a:gd name="connsiteX1" fmla="*/ 10160 w 20576"/>
                <a:gd name="connsiteY1" fmla="*/ 20569 h 20570"/>
                <a:gd name="connsiteX2" fmla="*/ 1 w 20576"/>
                <a:gd name="connsiteY2" fmla="*/ 10153 h 20570"/>
                <a:gd name="connsiteX3" fmla="*/ 10423 w 20576"/>
                <a:gd name="connsiteY3" fmla="*/ 1 h 20570"/>
                <a:gd name="connsiteX4" fmla="*/ 10545 w 20576"/>
                <a:gd name="connsiteY4" fmla="*/ 1 h 20570"/>
                <a:gd name="connsiteX5" fmla="*/ 20576 w 20576"/>
                <a:gd name="connsiteY5" fmla="*/ 10417 h 2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76" h="20570">
                  <a:moveTo>
                    <a:pt x="20576" y="10417"/>
                  </a:moveTo>
                  <a:cubicBezTo>
                    <a:pt x="20505" y="16101"/>
                    <a:pt x="15837" y="20646"/>
                    <a:pt x="10160" y="20569"/>
                  </a:cubicBezTo>
                  <a:cubicBezTo>
                    <a:pt x="4476" y="20498"/>
                    <a:pt x="-70" y="15837"/>
                    <a:pt x="1" y="10153"/>
                  </a:cubicBezTo>
                  <a:cubicBezTo>
                    <a:pt x="78" y="4469"/>
                    <a:pt x="4739" y="-76"/>
                    <a:pt x="10423" y="1"/>
                  </a:cubicBezTo>
                  <a:cubicBezTo>
                    <a:pt x="10462" y="1"/>
                    <a:pt x="10507" y="1"/>
                    <a:pt x="10545" y="1"/>
                  </a:cubicBezTo>
                  <a:cubicBezTo>
                    <a:pt x="16178" y="142"/>
                    <a:pt x="20646" y="4785"/>
                    <a:pt x="20576" y="10417"/>
                  </a:cubicBez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1" name="Полилиния: фигура 120">
              <a:extLst>
                <a:ext uri="{FF2B5EF4-FFF2-40B4-BE49-F238E27FC236}">
                  <a16:creationId xmlns:a16="http://schemas.microsoft.com/office/drawing/2014/main" id="{8373BD4C-21EC-4AB7-4C0B-F8ADE66ABA6A}"/>
                </a:ext>
              </a:extLst>
            </p:cNvPr>
            <p:cNvSpPr/>
            <p:nvPr/>
          </p:nvSpPr>
          <p:spPr>
            <a:xfrm>
              <a:off x="7330670" y="3888277"/>
              <a:ext cx="161544" cy="125260"/>
            </a:xfrm>
            <a:custGeom>
              <a:avLst/>
              <a:gdLst>
                <a:gd name="connsiteX0" fmla="*/ 109496 w 230436"/>
                <a:gd name="connsiteY0" fmla="*/ 0 h 178678"/>
                <a:gd name="connsiteX1" fmla="*/ 108274 w 230436"/>
                <a:gd name="connsiteY1" fmla="*/ 113032 h 178678"/>
                <a:gd name="connsiteX2" fmla="*/ 230437 w 230436"/>
                <a:gd name="connsiteY2" fmla="*/ 178679 h 178678"/>
                <a:gd name="connsiteX3" fmla="*/ 5401 w 230436"/>
                <a:gd name="connsiteY3" fmla="*/ 178679 h 178678"/>
                <a:gd name="connsiteX4" fmla="*/ 0 w 230436"/>
                <a:gd name="connsiteY4" fmla="*/ 2507 h 1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436" h="178678">
                  <a:moveTo>
                    <a:pt x="109496" y="0"/>
                  </a:moveTo>
                  <a:lnTo>
                    <a:pt x="108274" y="113032"/>
                  </a:lnTo>
                  <a:cubicBezTo>
                    <a:pt x="108274" y="113032"/>
                    <a:pt x="228636" y="158039"/>
                    <a:pt x="230437" y="178679"/>
                  </a:cubicBezTo>
                  <a:lnTo>
                    <a:pt x="5401" y="178679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2" name="Полилиния: фигура 121">
              <a:extLst>
                <a:ext uri="{FF2B5EF4-FFF2-40B4-BE49-F238E27FC236}">
                  <a16:creationId xmlns:a16="http://schemas.microsoft.com/office/drawing/2014/main" id="{270ADF1F-71A3-4C41-9DC4-F5A6D62D693E}"/>
                </a:ext>
              </a:extLst>
            </p:cNvPr>
            <p:cNvSpPr/>
            <p:nvPr/>
          </p:nvSpPr>
          <p:spPr>
            <a:xfrm>
              <a:off x="7354607" y="3961899"/>
              <a:ext cx="11961" cy="11780"/>
            </a:xfrm>
            <a:custGeom>
              <a:avLst/>
              <a:gdLst>
                <a:gd name="connsiteX0" fmla="*/ 6105 w 17062"/>
                <a:gd name="connsiteY0" fmla="*/ 234 h 16804"/>
                <a:gd name="connsiteX1" fmla="*/ 190 w 17062"/>
                <a:gd name="connsiteY1" fmla="*/ 10586 h 16804"/>
                <a:gd name="connsiteX2" fmla="*/ 10413 w 17062"/>
                <a:gd name="connsiteY2" fmla="*/ 16565 h 16804"/>
                <a:gd name="connsiteX3" fmla="*/ 16843 w 17062"/>
                <a:gd name="connsiteY3" fmla="*/ 5571 h 16804"/>
                <a:gd name="connsiteX4" fmla="*/ 5526 w 17062"/>
                <a:gd name="connsiteY4" fmla="*/ 555 h 1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62" h="16804">
                  <a:moveTo>
                    <a:pt x="6105" y="234"/>
                  </a:moveTo>
                  <a:cubicBezTo>
                    <a:pt x="1804" y="1700"/>
                    <a:pt x="-736" y="6136"/>
                    <a:pt x="190" y="10586"/>
                  </a:cubicBezTo>
                  <a:cubicBezTo>
                    <a:pt x="1444" y="14996"/>
                    <a:pt x="5951" y="17639"/>
                    <a:pt x="10413" y="16565"/>
                  </a:cubicBezTo>
                  <a:cubicBezTo>
                    <a:pt x="15094" y="15138"/>
                    <a:pt x="17891" y="10354"/>
                    <a:pt x="16843" y="5571"/>
                  </a:cubicBezTo>
                  <a:cubicBezTo>
                    <a:pt x="15049" y="1108"/>
                    <a:pt x="10034" y="-1116"/>
                    <a:pt x="5526" y="555"/>
                  </a:cubicBezTo>
                </a:path>
              </a:pathLst>
            </a:custGeom>
            <a:solidFill>
              <a:srgbClr val="FFFFFF">
                <a:alpha val="6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3" name="Полилиния: фигура 122">
              <a:extLst>
                <a:ext uri="{FF2B5EF4-FFF2-40B4-BE49-F238E27FC236}">
                  <a16:creationId xmlns:a16="http://schemas.microsoft.com/office/drawing/2014/main" id="{D5FF8F53-1FDF-E82B-3B86-B19EF2183146}"/>
                </a:ext>
              </a:extLst>
            </p:cNvPr>
            <p:cNvSpPr/>
            <p:nvPr/>
          </p:nvSpPr>
          <p:spPr>
            <a:xfrm>
              <a:off x="7334457" y="4001277"/>
              <a:ext cx="157697" cy="12485"/>
            </a:xfrm>
            <a:custGeom>
              <a:avLst/>
              <a:gdLst>
                <a:gd name="connsiteX0" fmla="*/ 0 w 224949"/>
                <a:gd name="connsiteY0" fmla="*/ 17810 h 17809"/>
                <a:gd name="connsiteX1" fmla="*/ 0 w 224949"/>
                <a:gd name="connsiteY1" fmla="*/ 0 h 17809"/>
                <a:gd name="connsiteX2" fmla="*/ 210119 w 224949"/>
                <a:gd name="connsiteY2" fmla="*/ 1286 h 17809"/>
                <a:gd name="connsiteX3" fmla="*/ 224907 w 224949"/>
                <a:gd name="connsiteY3" fmla="*/ 17810 h 1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949" h="17809">
                  <a:moveTo>
                    <a:pt x="0" y="17810"/>
                  </a:moveTo>
                  <a:lnTo>
                    <a:pt x="0" y="0"/>
                  </a:lnTo>
                  <a:lnTo>
                    <a:pt x="210119" y="1286"/>
                  </a:lnTo>
                  <a:cubicBezTo>
                    <a:pt x="210119" y="1286"/>
                    <a:pt x="225872" y="10930"/>
                    <a:pt x="224907" y="17810"/>
                  </a:cubicBez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4" name="Полилиния: фигура 123">
              <a:extLst>
                <a:ext uri="{FF2B5EF4-FFF2-40B4-BE49-F238E27FC236}">
                  <a16:creationId xmlns:a16="http://schemas.microsoft.com/office/drawing/2014/main" id="{EF99281C-1B08-8E19-6665-D456AD4EB1A7}"/>
                </a:ext>
              </a:extLst>
            </p:cNvPr>
            <p:cNvSpPr/>
            <p:nvPr/>
          </p:nvSpPr>
          <p:spPr>
            <a:xfrm>
              <a:off x="7395290" y="3966012"/>
              <a:ext cx="13766" cy="9775"/>
            </a:xfrm>
            <a:custGeom>
              <a:avLst/>
              <a:gdLst>
                <a:gd name="connsiteX0" fmla="*/ 19634 w 19637"/>
                <a:gd name="connsiteY0" fmla="*/ 925 h 13943"/>
                <a:gd name="connsiteX1" fmla="*/ 9089 w 19637"/>
                <a:gd name="connsiteY1" fmla="*/ 6197 h 13943"/>
                <a:gd name="connsiteX2" fmla="*/ 281 w 19637"/>
                <a:gd name="connsiteY2" fmla="*/ 13913 h 13943"/>
                <a:gd name="connsiteX3" fmla="*/ 7032 w 19637"/>
                <a:gd name="connsiteY3" fmla="*/ 3111 h 13943"/>
                <a:gd name="connsiteX4" fmla="*/ 19634 w 19637"/>
                <a:gd name="connsiteY4" fmla="*/ 925 h 1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37" h="13943">
                  <a:moveTo>
                    <a:pt x="19634" y="925"/>
                  </a:moveTo>
                  <a:cubicBezTo>
                    <a:pt x="19634" y="2018"/>
                    <a:pt x="14297" y="2597"/>
                    <a:pt x="9089" y="6197"/>
                  </a:cubicBezTo>
                  <a:cubicBezTo>
                    <a:pt x="3881" y="9798"/>
                    <a:pt x="1245" y="14363"/>
                    <a:pt x="281" y="13913"/>
                  </a:cubicBezTo>
                  <a:cubicBezTo>
                    <a:pt x="-684" y="13463"/>
                    <a:pt x="666" y="7483"/>
                    <a:pt x="7032" y="3111"/>
                  </a:cubicBezTo>
                  <a:cubicBezTo>
                    <a:pt x="13397" y="-1261"/>
                    <a:pt x="19827" y="-39"/>
                    <a:pt x="19634" y="925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5" name="Полилиния: фигура 124">
              <a:extLst>
                <a:ext uri="{FF2B5EF4-FFF2-40B4-BE49-F238E27FC236}">
                  <a16:creationId xmlns:a16="http://schemas.microsoft.com/office/drawing/2014/main" id="{0A982DAF-5DBF-4160-1A16-34108EF7A8A3}"/>
                </a:ext>
              </a:extLst>
            </p:cNvPr>
            <p:cNvSpPr/>
            <p:nvPr/>
          </p:nvSpPr>
          <p:spPr>
            <a:xfrm>
              <a:off x="7415389" y="3972641"/>
              <a:ext cx="9981" cy="12184"/>
            </a:xfrm>
            <a:custGeom>
              <a:avLst/>
              <a:gdLst>
                <a:gd name="connsiteX0" fmla="*/ 14238 w 14238"/>
                <a:gd name="connsiteY0" fmla="*/ 406 h 17380"/>
                <a:gd name="connsiteX1" fmla="*/ 6394 w 14238"/>
                <a:gd name="connsiteY1" fmla="*/ 7993 h 17380"/>
                <a:gd name="connsiteX2" fmla="*/ 865 w 14238"/>
                <a:gd name="connsiteY2" fmla="*/ 17380 h 17380"/>
                <a:gd name="connsiteX3" fmla="*/ 3437 w 14238"/>
                <a:gd name="connsiteY3" fmla="*/ 5678 h 17380"/>
                <a:gd name="connsiteX4" fmla="*/ 14238 w 14238"/>
                <a:gd name="connsiteY4" fmla="*/ 406 h 1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8" h="17380">
                  <a:moveTo>
                    <a:pt x="14238" y="406"/>
                  </a:moveTo>
                  <a:cubicBezTo>
                    <a:pt x="14238" y="1435"/>
                    <a:pt x="9866" y="3364"/>
                    <a:pt x="6394" y="7993"/>
                  </a:cubicBezTo>
                  <a:cubicBezTo>
                    <a:pt x="2922" y="12622"/>
                    <a:pt x="1958" y="17444"/>
                    <a:pt x="865" y="17380"/>
                  </a:cubicBezTo>
                  <a:cubicBezTo>
                    <a:pt x="-228" y="17316"/>
                    <a:pt x="-1064" y="11336"/>
                    <a:pt x="3437" y="5678"/>
                  </a:cubicBezTo>
                  <a:cubicBezTo>
                    <a:pt x="7937" y="20"/>
                    <a:pt x="14174" y="-623"/>
                    <a:pt x="14238" y="40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6" name="Полилиния: фигура 125">
              <a:extLst>
                <a:ext uri="{FF2B5EF4-FFF2-40B4-BE49-F238E27FC236}">
                  <a16:creationId xmlns:a16="http://schemas.microsoft.com/office/drawing/2014/main" id="{5933EEB4-3A83-9BC5-5DCF-F66B860FD962}"/>
                </a:ext>
              </a:extLst>
            </p:cNvPr>
            <p:cNvSpPr/>
            <p:nvPr/>
          </p:nvSpPr>
          <p:spPr>
            <a:xfrm>
              <a:off x="7434023" y="3978886"/>
              <a:ext cx="6614" cy="13106"/>
            </a:xfrm>
            <a:custGeom>
              <a:avLst/>
              <a:gdLst>
                <a:gd name="connsiteX0" fmla="*/ 1417 w 9435"/>
                <a:gd name="connsiteY0" fmla="*/ 18696 h 18695"/>
                <a:gd name="connsiteX1" fmla="*/ 1417 w 9435"/>
                <a:gd name="connsiteY1" fmla="*/ 7701 h 18695"/>
                <a:gd name="connsiteX2" fmla="*/ 9389 w 9435"/>
                <a:gd name="connsiteY2" fmla="*/ 178 h 18695"/>
                <a:gd name="connsiteX3" fmla="*/ 4824 w 9435"/>
                <a:gd name="connsiteY3" fmla="*/ 9180 h 18695"/>
                <a:gd name="connsiteX4" fmla="*/ 1417 w 9435"/>
                <a:gd name="connsiteY4" fmla="*/ 18696 h 1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" h="18695">
                  <a:moveTo>
                    <a:pt x="1417" y="18696"/>
                  </a:moveTo>
                  <a:cubicBezTo>
                    <a:pt x="452" y="18696"/>
                    <a:pt x="-1219" y="13616"/>
                    <a:pt x="1417" y="7701"/>
                  </a:cubicBezTo>
                  <a:cubicBezTo>
                    <a:pt x="4053" y="1786"/>
                    <a:pt x="8939" y="-722"/>
                    <a:pt x="9389" y="178"/>
                  </a:cubicBezTo>
                  <a:cubicBezTo>
                    <a:pt x="9839" y="1078"/>
                    <a:pt x="6882" y="4229"/>
                    <a:pt x="4824" y="9180"/>
                  </a:cubicBezTo>
                  <a:cubicBezTo>
                    <a:pt x="2767" y="14130"/>
                    <a:pt x="2445" y="18567"/>
                    <a:pt x="1417" y="1869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7" name="Полилиния: фигура 126">
              <a:extLst>
                <a:ext uri="{FF2B5EF4-FFF2-40B4-BE49-F238E27FC236}">
                  <a16:creationId xmlns:a16="http://schemas.microsoft.com/office/drawing/2014/main" id="{CFA03709-E088-D3AC-FFD0-318DF6F6AB68}"/>
                </a:ext>
              </a:extLst>
            </p:cNvPr>
            <p:cNvSpPr/>
            <p:nvPr/>
          </p:nvSpPr>
          <p:spPr>
            <a:xfrm>
              <a:off x="7391304" y="3945927"/>
              <a:ext cx="15971" cy="3983"/>
            </a:xfrm>
            <a:custGeom>
              <a:avLst/>
              <a:gdLst>
                <a:gd name="connsiteX0" fmla="*/ 22747 w 22782"/>
                <a:gd name="connsiteY0" fmla="*/ 3794 h 5681"/>
                <a:gd name="connsiteX1" fmla="*/ 11302 w 22782"/>
                <a:gd name="connsiteY1" fmla="*/ 3794 h 5681"/>
                <a:gd name="connsiteX2" fmla="*/ 51 w 22782"/>
                <a:gd name="connsiteY2" fmla="*/ 5466 h 5681"/>
                <a:gd name="connsiteX3" fmla="*/ 11045 w 22782"/>
                <a:gd name="connsiteY3" fmla="*/ 65 h 5681"/>
                <a:gd name="connsiteX4" fmla="*/ 22747 w 22782"/>
                <a:gd name="connsiteY4" fmla="*/ 3794 h 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82" h="5681">
                  <a:moveTo>
                    <a:pt x="22747" y="3794"/>
                  </a:moveTo>
                  <a:cubicBezTo>
                    <a:pt x="22297" y="4758"/>
                    <a:pt x="17346" y="3408"/>
                    <a:pt x="11302" y="3794"/>
                  </a:cubicBezTo>
                  <a:cubicBezTo>
                    <a:pt x="5259" y="4180"/>
                    <a:pt x="629" y="6366"/>
                    <a:pt x="51" y="5466"/>
                  </a:cubicBezTo>
                  <a:cubicBezTo>
                    <a:pt x="-528" y="4565"/>
                    <a:pt x="3908" y="643"/>
                    <a:pt x="11045" y="65"/>
                  </a:cubicBezTo>
                  <a:cubicBezTo>
                    <a:pt x="18182" y="-514"/>
                    <a:pt x="23261" y="2958"/>
                    <a:pt x="22747" y="3794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8" name="Полилиния: фигура 127">
              <a:extLst>
                <a:ext uri="{FF2B5EF4-FFF2-40B4-BE49-F238E27FC236}">
                  <a16:creationId xmlns:a16="http://schemas.microsoft.com/office/drawing/2014/main" id="{0CB9CBEB-02E1-D077-29C3-ABA671A75552}"/>
                </a:ext>
              </a:extLst>
            </p:cNvPr>
            <p:cNvSpPr/>
            <p:nvPr/>
          </p:nvSpPr>
          <p:spPr>
            <a:xfrm>
              <a:off x="7331121" y="3903963"/>
              <a:ext cx="76130" cy="15369"/>
            </a:xfrm>
            <a:custGeom>
              <a:avLst/>
              <a:gdLst>
                <a:gd name="connsiteX0" fmla="*/ 108596 w 108596"/>
                <a:gd name="connsiteY0" fmla="*/ 0 h 21924"/>
                <a:gd name="connsiteX1" fmla="*/ 108403 w 108596"/>
                <a:gd name="connsiteY1" fmla="*/ 20124 h 21924"/>
                <a:gd name="connsiteX2" fmla="*/ 643 w 108596"/>
                <a:gd name="connsiteY2" fmla="*/ 21925 h 21924"/>
                <a:gd name="connsiteX3" fmla="*/ 0 w 108596"/>
                <a:gd name="connsiteY3" fmla="*/ 3793 h 21924"/>
                <a:gd name="connsiteX4" fmla="*/ 108596 w 108596"/>
                <a:gd name="connsiteY4" fmla="*/ 0 h 2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96" h="21924">
                  <a:moveTo>
                    <a:pt x="108596" y="0"/>
                  </a:moveTo>
                  <a:lnTo>
                    <a:pt x="108403" y="20124"/>
                  </a:lnTo>
                  <a:lnTo>
                    <a:pt x="643" y="21925"/>
                  </a:lnTo>
                  <a:lnTo>
                    <a:pt x="0" y="3793"/>
                  </a:lnTo>
                  <a:lnTo>
                    <a:pt x="108596" y="0"/>
                  </a:lnTo>
                  <a:close/>
                </a:path>
              </a:pathLst>
            </a:custGeom>
            <a:solidFill>
              <a:srgbClr val="000000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29" name="Полилиния: фигура 128">
              <a:extLst>
                <a:ext uri="{FF2B5EF4-FFF2-40B4-BE49-F238E27FC236}">
                  <a16:creationId xmlns:a16="http://schemas.microsoft.com/office/drawing/2014/main" id="{07F84579-4CE1-710C-BF81-057CF529B368}"/>
                </a:ext>
              </a:extLst>
            </p:cNvPr>
            <p:cNvSpPr/>
            <p:nvPr/>
          </p:nvSpPr>
          <p:spPr>
            <a:xfrm>
              <a:off x="7383481" y="3920585"/>
              <a:ext cx="23635" cy="12568"/>
            </a:xfrm>
            <a:custGeom>
              <a:avLst/>
              <a:gdLst>
                <a:gd name="connsiteX0" fmla="*/ 33714 w 33714"/>
                <a:gd name="connsiteY0" fmla="*/ 17181 h 17928"/>
                <a:gd name="connsiteX1" fmla="*/ 22719 w 33714"/>
                <a:gd name="connsiteY1" fmla="*/ 17181 h 17928"/>
                <a:gd name="connsiteX2" fmla="*/ 11146 w 33714"/>
                <a:gd name="connsiteY2" fmla="*/ 13902 h 17928"/>
                <a:gd name="connsiteX3" fmla="*/ 4716 w 33714"/>
                <a:gd name="connsiteY3" fmla="*/ 10752 h 17928"/>
                <a:gd name="connsiteX4" fmla="*/ 1309 w 33714"/>
                <a:gd name="connsiteY4" fmla="*/ 8244 h 17928"/>
                <a:gd name="connsiteX5" fmla="*/ 666 w 33714"/>
                <a:gd name="connsiteY5" fmla="*/ 2586 h 17928"/>
                <a:gd name="connsiteX6" fmla="*/ 5295 w 33714"/>
                <a:gd name="connsiteY6" fmla="*/ 14 h 17928"/>
                <a:gd name="connsiteX7" fmla="*/ 9474 w 33714"/>
                <a:gd name="connsiteY7" fmla="*/ 464 h 17928"/>
                <a:gd name="connsiteX8" fmla="*/ 16354 w 33714"/>
                <a:gd name="connsiteY8" fmla="*/ 2650 h 17928"/>
                <a:gd name="connsiteX9" fmla="*/ 26641 w 33714"/>
                <a:gd name="connsiteY9" fmla="*/ 9080 h 17928"/>
                <a:gd name="connsiteX10" fmla="*/ 33071 w 33714"/>
                <a:gd name="connsiteY10" fmla="*/ 17824 h 17928"/>
                <a:gd name="connsiteX11" fmla="*/ 24712 w 33714"/>
                <a:gd name="connsiteY11" fmla="*/ 11395 h 17928"/>
                <a:gd name="connsiteX12" fmla="*/ 14811 w 33714"/>
                <a:gd name="connsiteY12" fmla="*/ 6122 h 17928"/>
                <a:gd name="connsiteX13" fmla="*/ 8381 w 33714"/>
                <a:gd name="connsiteY13" fmla="*/ 4386 h 17928"/>
                <a:gd name="connsiteX14" fmla="*/ 3495 w 33714"/>
                <a:gd name="connsiteY14" fmla="*/ 4901 h 17928"/>
                <a:gd name="connsiteX15" fmla="*/ 3495 w 33714"/>
                <a:gd name="connsiteY15" fmla="*/ 6122 h 17928"/>
                <a:gd name="connsiteX16" fmla="*/ 6002 w 33714"/>
                <a:gd name="connsiteY16" fmla="*/ 7923 h 17928"/>
                <a:gd name="connsiteX17" fmla="*/ 11918 w 33714"/>
                <a:gd name="connsiteY17" fmla="*/ 11137 h 17928"/>
                <a:gd name="connsiteX18" fmla="*/ 22591 w 33714"/>
                <a:gd name="connsiteY18" fmla="*/ 14931 h 17928"/>
                <a:gd name="connsiteX19" fmla="*/ 33714 w 33714"/>
                <a:gd name="connsiteY19" fmla="*/ 17181 h 1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714" h="17928">
                  <a:moveTo>
                    <a:pt x="33714" y="17181"/>
                  </a:moveTo>
                  <a:cubicBezTo>
                    <a:pt x="30120" y="18178"/>
                    <a:pt x="26314" y="18178"/>
                    <a:pt x="22719" y="17181"/>
                  </a:cubicBezTo>
                  <a:cubicBezTo>
                    <a:pt x="18739" y="16570"/>
                    <a:pt x="14856" y="15471"/>
                    <a:pt x="11146" y="13902"/>
                  </a:cubicBezTo>
                  <a:cubicBezTo>
                    <a:pt x="8934" y="12996"/>
                    <a:pt x="6787" y="11948"/>
                    <a:pt x="4716" y="10752"/>
                  </a:cubicBezTo>
                  <a:cubicBezTo>
                    <a:pt x="3456" y="10102"/>
                    <a:pt x="2305" y="9254"/>
                    <a:pt x="1309" y="8244"/>
                  </a:cubicBezTo>
                  <a:cubicBezTo>
                    <a:pt x="-157" y="6720"/>
                    <a:pt x="-421" y="4399"/>
                    <a:pt x="666" y="2586"/>
                  </a:cubicBezTo>
                  <a:cubicBezTo>
                    <a:pt x="1714" y="1037"/>
                    <a:pt x="3430" y="85"/>
                    <a:pt x="5295" y="14"/>
                  </a:cubicBezTo>
                  <a:cubicBezTo>
                    <a:pt x="6703" y="-50"/>
                    <a:pt x="8111" y="104"/>
                    <a:pt x="9474" y="464"/>
                  </a:cubicBezTo>
                  <a:cubicBezTo>
                    <a:pt x="11834" y="972"/>
                    <a:pt x="14136" y="1699"/>
                    <a:pt x="16354" y="2650"/>
                  </a:cubicBezTo>
                  <a:cubicBezTo>
                    <a:pt x="20090" y="4251"/>
                    <a:pt x="23562" y="6425"/>
                    <a:pt x="26641" y="9080"/>
                  </a:cubicBezTo>
                  <a:cubicBezTo>
                    <a:pt x="31849" y="13645"/>
                    <a:pt x="33650" y="17631"/>
                    <a:pt x="33071" y="17824"/>
                  </a:cubicBezTo>
                  <a:cubicBezTo>
                    <a:pt x="32492" y="18017"/>
                    <a:pt x="30049" y="14931"/>
                    <a:pt x="24712" y="11395"/>
                  </a:cubicBezTo>
                  <a:cubicBezTo>
                    <a:pt x="21659" y="9215"/>
                    <a:pt x="18328" y="7440"/>
                    <a:pt x="14811" y="6122"/>
                  </a:cubicBezTo>
                  <a:cubicBezTo>
                    <a:pt x="12721" y="5357"/>
                    <a:pt x="10567" y="4779"/>
                    <a:pt x="8381" y="4386"/>
                  </a:cubicBezTo>
                  <a:cubicBezTo>
                    <a:pt x="6067" y="3808"/>
                    <a:pt x="4073" y="3872"/>
                    <a:pt x="3495" y="4901"/>
                  </a:cubicBezTo>
                  <a:cubicBezTo>
                    <a:pt x="2916" y="5929"/>
                    <a:pt x="3495" y="5479"/>
                    <a:pt x="3495" y="6122"/>
                  </a:cubicBezTo>
                  <a:cubicBezTo>
                    <a:pt x="4247" y="6830"/>
                    <a:pt x="5096" y="7434"/>
                    <a:pt x="6002" y="7923"/>
                  </a:cubicBezTo>
                  <a:cubicBezTo>
                    <a:pt x="7996" y="9144"/>
                    <a:pt x="9989" y="10173"/>
                    <a:pt x="11918" y="11137"/>
                  </a:cubicBezTo>
                  <a:cubicBezTo>
                    <a:pt x="15357" y="12719"/>
                    <a:pt x="18926" y="13986"/>
                    <a:pt x="22591" y="14931"/>
                  </a:cubicBezTo>
                  <a:cubicBezTo>
                    <a:pt x="26352" y="15381"/>
                    <a:pt x="30075" y="16133"/>
                    <a:pt x="33714" y="17181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0" name="Полилиния: фигура 129">
              <a:extLst>
                <a:ext uri="{FF2B5EF4-FFF2-40B4-BE49-F238E27FC236}">
                  <a16:creationId xmlns:a16="http://schemas.microsoft.com/office/drawing/2014/main" id="{BEBE651F-D90E-5961-CF14-D6D969AE8FD9}"/>
                </a:ext>
              </a:extLst>
            </p:cNvPr>
            <p:cNvSpPr/>
            <p:nvPr/>
          </p:nvSpPr>
          <p:spPr>
            <a:xfrm>
              <a:off x="7403881" y="3909146"/>
              <a:ext cx="11866" cy="24565"/>
            </a:xfrm>
            <a:custGeom>
              <a:avLst/>
              <a:gdLst>
                <a:gd name="connsiteX0" fmla="*/ 3264 w 16926"/>
                <a:gd name="connsiteY0" fmla="*/ 35042 h 35041"/>
                <a:gd name="connsiteX1" fmla="*/ 113 w 16926"/>
                <a:gd name="connsiteY1" fmla="*/ 24497 h 35041"/>
                <a:gd name="connsiteX2" fmla="*/ 3907 w 16926"/>
                <a:gd name="connsiteY2" fmla="*/ 5723 h 35041"/>
                <a:gd name="connsiteX3" fmla="*/ 10787 w 16926"/>
                <a:gd name="connsiteY3" fmla="*/ 1 h 35041"/>
                <a:gd name="connsiteX4" fmla="*/ 15416 w 16926"/>
                <a:gd name="connsiteY4" fmla="*/ 2894 h 35041"/>
                <a:gd name="connsiteX5" fmla="*/ 16638 w 16926"/>
                <a:gd name="connsiteY5" fmla="*/ 6945 h 35041"/>
                <a:gd name="connsiteX6" fmla="*/ 16638 w 16926"/>
                <a:gd name="connsiteY6" fmla="*/ 14339 h 35041"/>
                <a:gd name="connsiteX7" fmla="*/ 12201 w 16926"/>
                <a:gd name="connsiteY7" fmla="*/ 25783 h 35041"/>
                <a:gd name="connsiteX8" fmla="*/ 3521 w 16926"/>
                <a:gd name="connsiteY8" fmla="*/ 32599 h 35041"/>
                <a:gd name="connsiteX9" fmla="*/ 9951 w 16926"/>
                <a:gd name="connsiteY9" fmla="*/ 24369 h 35041"/>
                <a:gd name="connsiteX10" fmla="*/ 13166 w 16926"/>
                <a:gd name="connsiteY10" fmla="*/ 13953 h 35041"/>
                <a:gd name="connsiteX11" fmla="*/ 12844 w 16926"/>
                <a:gd name="connsiteY11" fmla="*/ 7523 h 35041"/>
                <a:gd name="connsiteX12" fmla="*/ 10658 w 16926"/>
                <a:gd name="connsiteY12" fmla="*/ 3665 h 35041"/>
                <a:gd name="connsiteX13" fmla="*/ 6864 w 16926"/>
                <a:gd name="connsiteY13" fmla="*/ 7330 h 35041"/>
                <a:gd name="connsiteX14" fmla="*/ 4293 w 16926"/>
                <a:gd name="connsiteY14" fmla="*/ 13374 h 35041"/>
                <a:gd name="connsiteX15" fmla="*/ 2492 w 16926"/>
                <a:gd name="connsiteY15" fmla="*/ 24369 h 35041"/>
                <a:gd name="connsiteX16" fmla="*/ 3264 w 16926"/>
                <a:gd name="connsiteY16" fmla="*/ 35042 h 3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926" h="35041">
                  <a:moveTo>
                    <a:pt x="3264" y="35042"/>
                  </a:moveTo>
                  <a:cubicBezTo>
                    <a:pt x="1123" y="31949"/>
                    <a:pt x="17" y="28259"/>
                    <a:pt x="113" y="24497"/>
                  </a:cubicBezTo>
                  <a:cubicBezTo>
                    <a:pt x="-414" y="18010"/>
                    <a:pt x="904" y="11503"/>
                    <a:pt x="3907" y="5723"/>
                  </a:cubicBezTo>
                  <a:cubicBezTo>
                    <a:pt x="5013" y="2720"/>
                    <a:pt x="7636" y="541"/>
                    <a:pt x="10787" y="1"/>
                  </a:cubicBezTo>
                  <a:cubicBezTo>
                    <a:pt x="12767" y="-32"/>
                    <a:pt x="14580" y="1100"/>
                    <a:pt x="15416" y="2894"/>
                  </a:cubicBezTo>
                  <a:cubicBezTo>
                    <a:pt x="16033" y="4173"/>
                    <a:pt x="16445" y="5537"/>
                    <a:pt x="16638" y="6945"/>
                  </a:cubicBezTo>
                  <a:cubicBezTo>
                    <a:pt x="17023" y="9394"/>
                    <a:pt x="17023" y="11889"/>
                    <a:pt x="16638" y="14339"/>
                  </a:cubicBezTo>
                  <a:cubicBezTo>
                    <a:pt x="16104" y="18454"/>
                    <a:pt x="14580" y="22382"/>
                    <a:pt x="12201" y="25783"/>
                  </a:cubicBezTo>
                  <a:cubicBezTo>
                    <a:pt x="8086" y="31570"/>
                    <a:pt x="3650" y="32985"/>
                    <a:pt x="3521" y="32599"/>
                  </a:cubicBezTo>
                  <a:cubicBezTo>
                    <a:pt x="3393" y="32213"/>
                    <a:pt x="6864" y="29898"/>
                    <a:pt x="9951" y="24369"/>
                  </a:cubicBezTo>
                  <a:cubicBezTo>
                    <a:pt x="11790" y="21180"/>
                    <a:pt x="12889" y="17624"/>
                    <a:pt x="13166" y="13953"/>
                  </a:cubicBezTo>
                  <a:cubicBezTo>
                    <a:pt x="13384" y="11805"/>
                    <a:pt x="13275" y="9639"/>
                    <a:pt x="12844" y="7523"/>
                  </a:cubicBezTo>
                  <a:cubicBezTo>
                    <a:pt x="12394" y="5209"/>
                    <a:pt x="11494" y="3344"/>
                    <a:pt x="10658" y="3665"/>
                  </a:cubicBezTo>
                  <a:cubicBezTo>
                    <a:pt x="9822" y="3987"/>
                    <a:pt x="7765" y="5466"/>
                    <a:pt x="6864" y="7330"/>
                  </a:cubicBezTo>
                  <a:cubicBezTo>
                    <a:pt x="5874" y="9285"/>
                    <a:pt x="5013" y="11304"/>
                    <a:pt x="4293" y="13374"/>
                  </a:cubicBezTo>
                  <a:cubicBezTo>
                    <a:pt x="3193" y="16936"/>
                    <a:pt x="2582" y="20640"/>
                    <a:pt x="2492" y="24369"/>
                  </a:cubicBezTo>
                  <a:cubicBezTo>
                    <a:pt x="2621" y="30863"/>
                    <a:pt x="3843" y="34849"/>
                    <a:pt x="3264" y="3504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1" name="Полилиния: фигура 130">
              <a:extLst>
                <a:ext uri="{FF2B5EF4-FFF2-40B4-BE49-F238E27FC236}">
                  <a16:creationId xmlns:a16="http://schemas.microsoft.com/office/drawing/2014/main" id="{6C63A2DA-9CAA-A978-F212-40ED5BDC2580}"/>
                </a:ext>
              </a:extLst>
            </p:cNvPr>
            <p:cNvSpPr/>
            <p:nvPr/>
          </p:nvSpPr>
          <p:spPr>
            <a:xfrm>
              <a:off x="6780906" y="3680262"/>
              <a:ext cx="376581" cy="277113"/>
            </a:xfrm>
            <a:custGeom>
              <a:avLst/>
              <a:gdLst>
                <a:gd name="connsiteX0" fmla="*/ 296662 w 537178"/>
                <a:gd name="connsiteY0" fmla="*/ 57802 h 395291"/>
                <a:gd name="connsiteX1" fmla="*/ 341283 w 537178"/>
                <a:gd name="connsiteY1" fmla="*/ 208319 h 395291"/>
                <a:gd name="connsiteX2" fmla="*/ 0 w 537178"/>
                <a:gd name="connsiteY2" fmla="*/ 259177 h 395291"/>
                <a:gd name="connsiteX3" fmla="*/ 21668 w 537178"/>
                <a:gd name="connsiteY3" fmla="*/ 395292 h 395291"/>
                <a:gd name="connsiteX4" fmla="*/ 452451 w 537178"/>
                <a:gd name="connsiteY4" fmla="*/ 362051 h 395291"/>
                <a:gd name="connsiteX5" fmla="*/ 537129 w 537178"/>
                <a:gd name="connsiteY5" fmla="*/ 240981 h 395291"/>
                <a:gd name="connsiteX6" fmla="*/ 493279 w 537178"/>
                <a:gd name="connsiteY6" fmla="*/ 0 h 39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78" h="395291">
                  <a:moveTo>
                    <a:pt x="296662" y="57802"/>
                  </a:moveTo>
                  <a:cubicBezTo>
                    <a:pt x="304377" y="57802"/>
                    <a:pt x="341283" y="208319"/>
                    <a:pt x="341283" y="208319"/>
                  </a:cubicBezTo>
                  <a:lnTo>
                    <a:pt x="0" y="259177"/>
                  </a:lnTo>
                  <a:lnTo>
                    <a:pt x="21668" y="395292"/>
                  </a:lnTo>
                  <a:cubicBezTo>
                    <a:pt x="21668" y="395292"/>
                    <a:pt x="424611" y="368352"/>
                    <a:pt x="452451" y="362051"/>
                  </a:cubicBezTo>
                  <a:cubicBezTo>
                    <a:pt x="501573" y="350863"/>
                    <a:pt x="538736" y="303348"/>
                    <a:pt x="537129" y="240981"/>
                  </a:cubicBezTo>
                  <a:cubicBezTo>
                    <a:pt x="535264" y="169163"/>
                    <a:pt x="493279" y="0"/>
                    <a:pt x="493279" y="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2" name="Полилиния: фигура 131">
              <a:extLst>
                <a:ext uri="{FF2B5EF4-FFF2-40B4-BE49-F238E27FC236}">
                  <a16:creationId xmlns:a16="http://schemas.microsoft.com/office/drawing/2014/main" id="{9862D426-CE5A-A5EE-B7C6-F2FD7301712E}"/>
                </a:ext>
              </a:extLst>
            </p:cNvPr>
            <p:cNvSpPr/>
            <p:nvPr/>
          </p:nvSpPr>
          <p:spPr>
            <a:xfrm>
              <a:off x="7000460" y="3738002"/>
              <a:ext cx="146715" cy="38067"/>
            </a:xfrm>
            <a:custGeom>
              <a:avLst/>
              <a:gdLst>
                <a:gd name="connsiteX0" fmla="*/ 198032 w 209283"/>
                <a:gd name="connsiteY0" fmla="*/ 0 h 54301"/>
                <a:gd name="connsiteX1" fmla="*/ 0 w 209283"/>
                <a:gd name="connsiteY1" fmla="*/ 14338 h 54301"/>
                <a:gd name="connsiteX2" fmla="*/ 72204 w 209283"/>
                <a:gd name="connsiteY2" fmla="*/ 52530 h 54301"/>
                <a:gd name="connsiteX3" fmla="*/ 209284 w 209283"/>
                <a:gd name="connsiteY3" fmla="*/ 52530 h 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283" h="54301">
                  <a:moveTo>
                    <a:pt x="198032" y="0"/>
                  </a:moveTo>
                  <a:lnTo>
                    <a:pt x="0" y="14338"/>
                  </a:lnTo>
                  <a:cubicBezTo>
                    <a:pt x="0" y="14338"/>
                    <a:pt x="16460" y="48543"/>
                    <a:pt x="72204" y="52530"/>
                  </a:cubicBezTo>
                  <a:cubicBezTo>
                    <a:pt x="127949" y="56516"/>
                    <a:pt x="209284" y="52530"/>
                    <a:pt x="209284" y="5253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3" name="Полилиния: фигура 132">
              <a:extLst>
                <a:ext uri="{FF2B5EF4-FFF2-40B4-BE49-F238E27FC236}">
                  <a16:creationId xmlns:a16="http://schemas.microsoft.com/office/drawing/2014/main" id="{BE8C7A28-736E-8765-969F-42F2BED9B1EE}"/>
                </a:ext>
              </a:extLst>
            </p:cNvPr>
            <p:cNvSpPr/>
            <p:nvPr/>
          </p:nvSpPr>
          <p:spPr>
            <a:xfrm>
              <a:off x="6928306" y="3537739"/>
              <a:ext cx="507387" cy="388175"/>
            </a:xfrm>
            <a:custGeom>
              <a:avLst/>
              <a:gdLst>
                <a:gd name="connsiteX0" fmla="*/ 723446 w 723768"/>
                <a:gd name="connsiteY0" fmla="*/ 145952 h 553717"/>
                <a:gd name="connsiteX1" fmla="*/ 604177 w 723768"/>
                <a:gd name="connsiteY1" fmla="*/ 37227 h 553717"/>
                <a:gd name="connsiteX2" fmla="*/ 543482 w 723768"/>
                <a:gd name="connsiteY2" fmla="*/ 37227 h 553717"/>
                <a:gd name="connsiteX3" fmla="*/ 215572 w 723768"/>
                <a:gd name="connsiteY3" fmla="*/ 54201 h 553717"/>
                <a:gd name="connsiteX4" fmla="*/ 37344 w 723768"/>
                <a:gd name="connsiteY4" fmla="*/ 0 h 553717"/>
                <a:gd name="connsiteX5" fmla="*/ 11047 w 723768"/>
                <a:gd name="connsiteY5" fmla="*/ 203111 h 553717"/>
                <a:gd name="connsiteX6" fmla="*/ 141825 w 723768"/>
                <a:gd name="connsiteY6" fmla="*/ 310357 h 553717"/>
                <a:gd name="connsiteX7" fmla="*/ 555505 w 723768"/>
                <a:gd name="connsiteY7" fmla="*/ 251526 h 553717"/>
                <a:gd name="connsiteX8" fmla="*/ 555505 w 723768"/>
                <a:gd name="connsiteY8" fmla="*/ 553717 h 553717"/>
                <a:gd name="connsiteX9" fmla="*/ 709816 w 723768"/>
                <a:gd name="connsiteY9" fmla="*/ 549731 h 553717"/>
                <a:gd name="connsiteX10" fmla="*/ 723768 w 723768"/>
                <a:gd name="connsiteY10" fmla="*/ 151803 h 553717"/>
                <a:gd name="connsiteX11" fmla="*/ 723446 w 723768"/>
                <a:gd name="connsiteY11" fmla="*/ 145952 h 55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768" h="553717">
                  <a:moveTo>
                    <a:pt x="723446" y="145952"/>
                  </a:moveTo>
                  <a:cubicBezTo>
                    <a:pt x="718148" y="84144"/>
                    <a:pt x="666210" y="36797"/>
                    <a:pt x="604177" y="37227"/>
                  </a:cubicBezTo>
                  <a:lnTo>
                    <a:pt x="543482" y="37227"/>
                  </a:lnTo>
                  <a:lnTo>
                    <a:pt x="215572" y="54201"/>
                  </a:lnTo>
                  <a:lnTo>
                    <a:pt x="37344" y="0"/>
                  </a:lnTo>
                  <a:cubicBezTo>
                    <a:pt x="37344" y="0"/>
                    <a:pt x="-24573" y="110653"/>
                    <a:pt x="11047" y="203111"/>
                  </a:cubicBezTo>
                  <a:cubicBezTo>
                    <a:pt x="32367" y="259640"/>
                    <a:pt x="82216" y="300519"/>
                    <a:pt x="141825" y="310357"/>
                  </a:cubicBezTo>
                  <a:cubicBezTo>
                    <a:pt x="215958" y="323216"/>
                    <a:pt x="555505" y="251526"/>
                    <a:pt x="555505" y="251526"/>
                  </a:cubicBezTo>
                  <a:lnTo>
                    <a:pt x="555505" y="553717"/>
                  </a:lnTo>
                  <a:lnTo>
                    <a:pt x="709816" y="549731"/>
                  </a:lnTo>
                  <a:lnTo>
                    <a:pt x="723768" y="151803"/>
                  </a:lnTo>
                  <a:cubicBezTo>
                    <a:pt x="723704" y="149874"/>
                    <a:pt x="723575" y="147945"/>
                    <a:pt x="723446" y="145952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4" name="Полилиния: фигура 133">
              <a:extLst>
                <a:ext uri="{FF2B5EF4-FFF2-40B4-BE49-F238E27FC236}">
                  <a16:creationId xmlns:a16="http://schemas.microsoft.com/office/drawing/2014/main" id="{72B2DDF1-BCA8-965B-689E-F55B1AD88BBA}"/>
                </a:ext>
              </a:extLst>
            </p:cNvPr>
            <p:cNvSpPr/>
            <p:nvPr/>
          </p:nvSpPr>
          <p:spPr>
            <a:xfrm>
              <a:off x="6926730" y="3541477"/>
              <a:ext cx="391094" cy="215877"/>
            </a:xfrm>
            <a:custGeom>
              <a:avLst/>
              <a:gdLst>
                <a:gd name="connsiteX0" fmla="*/ 557882 w 557881"/>
                <a:gd name="connsiteY0" fmla="*/ 246194 h 307940"/>
                <a:gd name="connsiteX1" fmla="*/ 555889 w 557881"/>
                <a:gd name="connsiteY1" fmla="*/ 246708 h 307940"/>
                <a:gd name="connsiteX2" fmla="*/ 549909 w 557881"/>
                <a:gd name="connsiteY2" fmla="*/ 247930 h 307940"/>
                <a:gd name="connsiteX3" fmla="*/ 526891 w 557881"/>
                <a:gd name="connsiteY3" fmla="*/ 252238 h 307940"/>
                <a:gd name="connsiteX4" fmla="*/ 442213 w 557881"/>
                <a:gd name="connsiteY4" fmla="*/ 267476 h 307940"/>
                <a:gd name="connsiteX5" fmla="*/ 316579 w 557881"/>
                <a:gd name="connsiteY5" fmla="*/ 289722 h 307940"/>
                <a:gd name="connsiteX6" fmla="*/ 242317 w 557881"/>
                <a:gd name="connsiteY6" fmla="*/ 302581 h 307940"/>
                <a:gd name="connsiteX7" fmla="*/ 161368 w 557881"/>
                <a:gd name="connsiteY7" fmla="*/ 307146 h 307940"/>
                <a:gd name="connsiteX8" fmla="*/ 120605 w 557881"/>
                <a:gd name="connsiteY8" fmla="*/ 300717 h 307940"/>
                <a:gd name="connsiteX9" fmla="*/ 82927 w 557881"/>
                <a:gd name="connsiteY9" fmla="*/ 286829 h 307940"/>
                <a:gd name="connsiteX10" fmla="*/ 28533 w 557881"/>
                <a:gd name="connsiteY10" fmla="*/ 234685 h 307940"/>
                <a:gd name="connsiteX11" fmla="*/ 3522 w 557881"/>
                <a:gd name="connsiteY11" fmla="*/ 171096 h 307940"/>
                <a:gd name="connsiteX12" fmla="*/ 1336 w 557881"/>
                <a:gd name="connsiteY12" fmla="*/ 111558 h 307940"/>
                <a:gd name="connsiteX13" fmla="*/ 23646 w 557881"/>
                <a:gd name="connsiteY13" fmla="*/ 28423 h 307940"/>
                <a:gd name="connsiteX14" fmla="*/ 33291 w 557881"/>
                <a:gd name="connsiteY14" fmla="*/ 7077 h 307940"/>
                <a:gd name="connsiteX15" fmla="*/ 36248 w 557881"/>
                <a:gd name="connsiteY15" fmla="*/ 1740 h 307940"/>
                <a:gd name="connsiteX16" fmla="*/ 37406 w 557881"/>
                <a:gd name="connsiteY16" fmla="*/ 4 h 307940"/>
                <a:gd name="connsiteX17" fmla="*/ 36570 w 557881"/>
                <a:gd name="connsiteY17" fmla="*/ 1869 h 307940"/>
                <a:gd name="connsiteX18" fmla="*/ 33934 w 557881"/>
                <a:gd name="connsiteY18" fmla="*/ 7398 h 307940"/>
                <a:gd name="connsiteX19" fmla="*/ 24868 w 557881"/>
                <a:gd name="connsiteY19" fmla="*/ 28873 h 307940"/>
                <a:gd name="connsiteX20" fmla="*/ 3715 w 557881"/>
                <a:gd name="connsiteY20" fmla="*/ 111815 h 307940"/>
                <a:gd name="connsiteX21" fmla="*/ 6222 w 557881"/>
                <a:gd name="connsiteY21" fmla="*/ 170517 h 307940"/>
                <a:gd name="connsiteX22" fmla="*/ 31169 w 557881"/>
                <a:gd name="connsiteY22" fmla="*/ 233013 h 307940"/>
                <a:gd name="connsiteX23" fmla="*/ 84599 w 557881"/>
                <a:gd name="connsiteY23" fmla="*/ 284064 h 307940"/>
                <a:gd name="connsiteX24" fmla="*/ 121569 w 557881"/>
                <a:gd name="connsiteY24" fmla="*/ 297631 h 307940"/>
                <a:gd name="connsiteX25" fmla="*/ 161818 w 557881"/>
                <a:gd name="connsiteY25" fmla="*/ 304060 h 307940"/>
                <a:gd name="connsiteX26" fmla="*/ 241996 w 557881"/>
                <a:gd name="connsiteY26" fmla="*/ 299559 h 307940"/>
                <a:gd name="connsiteX27" fmla="*/ 316257 w 557881"/>
                <a:gd name="connsiteY27" fmla="*/ 286700 h 307940"/>
                <a:gd name="connsiteX28" fmla="*/ 442020 w 557881"/>
                <a:gd name="connsiteY28" fmla="*/ 265225 h 307940"/>
                <a:gd name="connsiteX29" fmla="*/ 526891 w 557881"/>
                <a:gd name="connsiteY29" fmla="*/ 251016 h 307940"/>
                <a:gd name="connsiteX30" fmla="*/ 549973 w 557881"/>
                <a:gd name="connsiteY30" fmla="*/ 247287 h 307940"/>
                <a:gd name="connsiteX31" fmla="*/ 556017 w 557881"/>
                <a:gd name="connsiteY31" fmla="*/ 246451 h 307940"/>
                <a:gd name="connsiteX32" fmla="*/ 557882 w 557881"/>
                <a:gd name="connsiteY32" fmla="*/ 246194 h 30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57881" h="307940">
                  <a:moveTo>
                    <a:pt x="557882" y="246194"/>
                  </a:moveTo>
                  <a:lnTo>
                    <a:pt x="555889" y="246708"/>
                  </a:lnTo>
                  <a:lnTo>
                    <a:pt x="549909" y="247930"/>
                  </a:lnTo>
                  <a:lnTo>
                    <a:pt x="526891" y="252238"/>
                  </a:lnTo>
                  <a:lnTo>
                    <a:pt x="442213" y="267476"/>
                  </a:lnTo>
                  <a:lnTo>
                    <a:pt x="316579" y="289722"/>
                  </a:lnTo>
                  <a:lnTo>
                    <a:pt x="242317" y="302581"/>
                  </a:lnTo>
                  <a:cubicBezTo>
                    <a:pt x="215634" y="307519"/>
                    <a:pt x="188437" y="309056"/>
                    <a:pt x="161368" y="307146"/>
                  </a:cubicBezTo>
                  <a:cubicBezTo>
                    <a:pt x="147622" y="306188"/>
                    <a:pt x="133978" y="304041"/>
                    <a:pt x="120605" y="300717"/>
                  </a:cubicBezTo>
                  <a:cubicBezTo>
                    <a:pt x="107533" y="297618"/>
                    <a:pt x="94880" y="292956"/>
                    <a:pt x="82927" y="286829"/>
                  </a:cubicBezTo>
                  <a:cubicBezTo>
                    <a:pt x="60559" y="274491"/>
                    <a:pt x="41803" y="256513"/>
                    <a:pt x="28533" y="234685"/>
                  </a:cubicBezTo>
                  <a:cubicBezTo>
                    <a:pt x="16323" y="215222"/>
                    <a:pt x="7842" y="193657"/>
                    <a:pt x="3522" y="171096"/>
                  </a:cubicBezTo>
                  <a:cubicBezTo>
                    <a:pt x="-265" y="151479"/>
                    <a:pt x="-1005" y="131400"/>
                    <a:pt x="1336" y="111558"/>
                  </a:cubicBezTo>
                  <a:cubicBezTo>
                    <a:pt x="5496" y="83068"/>
                    <a:pt x="12986" y="55170"/>
                    <a:pt x="23646" y="28423"/>
                  </a:cubicBezTo>
                  <a:cubicBezTo>
                    <a:pt x="27440" y="18972"/>
                    <a:pt x="30847" y="11835"/>
                    <a:pt x="33291" y="7077"/>
                  </a:cubicBezTo>
                  <a:cubicBezTo>
                    <a:pt x="34577" y="4698"/>
                    <a:pt x="35541" y="2898"/>
                    <a:pt x="36248" y="1740"/>
                  </a:cubicBezTo>
                  <a:cubicBezTo>
                    <a:pt x="36956" y="583"/>
                    <a:pt x="37341" y="-60"/>
                    <a:pt x="37406" y="4"/>
                  </a:cubicBezTo>
                  <a:cubicBezTo>
                    <a:pt x="37181" y="647"/>
                    <a:pt x="36904" y="1271"/>
                    <a:pt x="36570" y="1869"/>
                  </a:cubicBezTo>
                  <a:cubicBezTo>
                    <a:pt x="35863" y="3284"/>
                    <a:pt x="35027" y="5084"/>
                    <a:pt x="33934" y="7398"/>
                  </a:cubicBezTo>
                  <a:cubicBezTo>
                    <a:pt x="31683" y="12221"/>
                    <a:pt x="28469" y="19422"/>
                    <a:pt x="24868" y="28873"/>
                  </a:cubicBezTo>
                  <a:cubicBezTo>
                    <a:pt x="14735" y="55640"/>
                    <a:pt x="7643" y="83461"/>
                    <a:pt x="3715" y="111815"/>
                  </a:cubicBezTo>
                  <a:cubicBezTo>
                    <a:pt x="1548" y="131393"/>
                    <a:pt x="2396" y="151190"/>
                    <a:pt x="6222" y="170517"/>
                  </a:cubicBezTo>
                  <a:cubicBezTo>
                    <a:pt x="10594" y="192712"/>
                    <a:pt x="19056" y="213904"/>
                    <a:pt x="31169" y="233013"/>
                  </a:cubicBezTo>
                  <a:cubicBezTo>
                    <a:pt x="44215" y="254404"/>
                    <a:pt x="62635" y="272009"/>
                    <a:pt x="84599" y="284064"/>
                  </a:cubicBezTo>
                  <a:cubicBezTo>
                    <a:pt x="96339" y="290037"/>
                    <a:pt x="108749" y="294589"/>
                    <a:pt x="121569" y="297631"/>
                  </a:cubicBezTo>
                  <a:cubicBezTo>
                    <a:pt x="134776" y="300929"/>
                    <a:pt x="148239" y="303076"/>
                    <a:pt x="161818" y="304060"/>
                  </a:cubicBezTo>
                  <a:cubicBezTo>
                    <a:pt x="188630" y="305886"/>
                    <a:pt x="215557" y="304375"/>
                    <a:pt x="241996" y="299559"/>
                  </a:cubicBezTo>
                  <a:lnTo>
                    <a:pt x="316257" y="286700"/>
                  </a:lnTo>
                  <a:lnTo>
                    <a:pt x="442020" y="265225"/>
                  </a:lnTo>
                  <a:lnTo>
                    <a:pt x="526891" y="251016"/>
                  </a:lnTo>
                  <a:lnTo>
                    <a:pt x="549973" y="247287"/>
                  </a:lnTo>
                  <a:lnTo>
                    <a:pt x="556017" y="246451"/>
                  </a:lnTo>
                  <a:cubicBezTo>
                    <a:pt x="556628" y="246297"/>
                    <a:pt x="557252" y="246207"/>
                    <a:pt x="557882" y="246194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5" name="Полилиния: фигура 134">
              <a:extLst>
                <a:ext uri="{FF2B5EF4-FFF2-40B4-BE49-F238E27FC236}">
                  <a16:creationId xmlns:a16="http://schemas.microsoft.com/office/drawing/2014/main" id="{3BEF9C1B-276A-C154-ACBB-D309140AD45A}"/>
                </a:ext>
              </a:extLst>
            </p:cNvPr>
            <p:cNvSpPr/>
            <p:nvPr/>
          </p:nvSpPr>
          <p:spPr>
            <a:xfrm>
              <a:off x="6779779" y="3825445"/>
              <a:ext cx="286900" cy="132742"/>
            </a:xfrm>
            <a:custGeom>
              <a:avLst/>
              <a:gdLst>
                <a:gd name="connsiteX0" fmla="*/ 362951 w 409252"/>
                <a:gd name="connsiteY0" fmla="*/ 164662 h 189351"/>
                <a:gd name="connsiteX1" fmla="*/ 361279 w 409252"/>
                <a:gd name="connsiteY1" fmla="*/ 164662 h 189351"/>
                <a:gd name="connsiteX2" fmla="*/ 356393 w 409252"/>
                <a:gd name="connsiteY2" fmla="*/ 165112 h 189351"/>
                <a:gd name="connsiteX3" fmla="*/ 337104 w 409252"/>
                <a:gd name="connsiteY3" fmla="*/ 166719 h 189351"/>
                <a:gd name="connsiteX4" fmla="*/ 266378 w 409252"/>
                <a:gd name="connsiteY4" fmla="*/ 172056 h 189351"/>
                <a:gd name="connsiteX5" fmla="*/ 23211 w 409252"/>
                <a:gd name="connsiteY5" fmla="*/ 189352 h 189351"/>
                <a:gd name="connsiteX6" fmla="*/ 21732 w 409252"/>
                <a:gd name="connsiteY6" fmla="*/ 189352 h 189351"/>
                <a:gd name="connsiteX7" fmla="*/ 21732 w 409252"/>
                <a:gd name="connsiteY7" fmla="*/ 187937 h 189351"/>
                <a:gd name="connsiteX8" fmla="*/ 3986 w 409252"/>
                <a:gd name="connsiteY8" fmla="*/ 76962 h 189351"/>
                <a:gd name="connsiteX9" fmla="*/ 0 w 409252"/>
                <a:gd name="connsiteY9" fmla="*/ 51823 h 189351"/>
                <a:gd name="connsiteX10" fmla="*/ 0 w 409252"/>
                <a:gd name="connsiteY10" fmla="*/ 50151 h 189351"/>
                <a:gd name="connsiteX11" fmla="*/ 1672 w 409252"/>
                <a:gd name="connsiteY11" fmla="*/ 50151 h 189351"/>
                <a:gd name="connsiteX12" fmla="*/ 343083 w 409252"/>
                <a:gd name="connsiteY12" fmla="*/ 0 h 189351"/>
                <a:gd name="connsiteX13" fmla="*/ 343083 w 409252"/>
                <a:gd name="connsiteY13" fmla="*/ 0 h 189351"/>
                <a:gd name="connsiteX14" fmla="*/ 343083 w 409252"/>
                <a:gd name="connsiteY14" fmla="*/ 0 h 189351"/>
                <a:gd name="connsiteX15" fmla="*/ 393877 w 409252"/>
                <a:gd name="connsiteY15" fmla="*/ 33370 h 189351"/>
                <a:gd name="connsiteX16" fmla="*/ 405579 w 409252"/>
                <a:gd name="connsiteY16" fmla="*/ 44493 h 189351"/>
                <a:gd name="connsiteX17" fmla="*/ 408408 w 409252"/>
                <a:gd name="connsiteY17" fmla="*/ 47579 h 189351"/>
                <a:gd name="connsiteX18" fmla="*/ 409244 w 409252"/>
                <a:gd name="connsiteY18" fmla="*/ 48672 h 189351"/>
                <a:gd name="connsiteX19" fmla="*/ 408215 w 409252"/>
                <a:gd name="connsiteY19" fmla="*/ 47772 h 189351"/>
                <a:gd name="connsiteX20" fmla="*/ 405193 w 409252"/>
                <a:gd name="connsiteY20" fmla="*/ 44879 h 189351"/>
                <a:gd name="connsiteX21" fmla="*/ 393234 w 409252"/>
                <a:gd name="connsiteY21" fmla="*/ 34141 h 189351"/>
                <a:gd name="connsiteX22" fmla="*/ 342248 w 409252"/>
                <a:gd name="connsiteY22" fmla="*/ 1993 h 189351"/>
                <a:gd name="connsiteX23" fmla="*/ 342826 w 409252"/>
                <a:gd name="connsiteY23" fmla="*/ 1993 h 189351"/>
                <a:gd name="connsiteX24" fmla="*/ 1672 w 409252"/>
                <a:gd name="connsiteY24" fmla="*/ 53430 h 189351"/>
                <a:gd name="connsiteX25" fmla="*/ 3086 w 409252"/>
                <a:gd name="connsiteY25" fmla="*/ 51501 h 189351"/>
                <a:gd name="connsiteX26" fmla="*/ 7073 w 409252"/>
                <a:gd name="connsiteY26" fmla="*/ 76641 h 189351"/>
                <a:gd name="connsiteX27" fmla="*/ 24690 w 409252"/>
                <a:gd name="connsiteY27" fmla="*/ 187616 h 189351"/>
                <a:gd name="connsiteX28" fmla="*/ 22954 w 409252"/>
                <a:gd name="connsiteY28" fmla="*/ 186201 h 189351"/>
                <a:gd name="connsiteX29" fmla="*/ 266185 w 409252"/>
                <a:gd name="connsiteY29" fmla="*/ 170127 h 189351"/>
                <a:gd name="connsiteX30" fmla="*/ 336911 w 409252"/>
                <a:gd name="connsiteY30" fmla="*/ 165755 h 189351"/>
                <a:gd name="connsiteX31" fmla="*/ 356200 w 409252"/>
                <a:gd name="connsiteY31" fmla="*/ 164726 h 189351"/>
                <a:gd name="connsiteX32" fmla="*/ 361086 w 409252"/>
                <a:gd name="connsiteY32" fmla="*/ 164726 h 18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09252" h="189351">
                  <a:moveTo>
                    <a:pt x="362951" y="164662"/>
                  </a:moveTo>
                  <a:lnTo>
                    <a:pt x="361279" y="164662"/>
                  </a:lnTo>
                  <a:lnTo>
                    <a:pt x="356393" y="165112"/>
                  </a:lnTo>
                  <a:lnTo>
                    <a:pt x="337104" y="166719"/>
                  </a:lnTo>
                  <a:lnTo>
                    <a:pt x="266378" y="172056"/>
                  </a:lnTo>
                  <a:lnTo>
                    <a:pt x="23211" y="189352"/>
                  </a:lnTo>
                  <a:lnTo>
                    <a:pt x="21732" y="189352"/>
                  </a:lnTo>
                  <a:lnTo>
                    <a:pt x="21732" y="187937"/>
                  </a:lnTo>
                  <a:cubicBezTo>
                    <a:pt x="16138" y="152896"/>
                    <a:pt x="10159" y="115476"/>
                    <a:pt x="3986" y="76962"/>
                  </a:cubicBezTo>
                  <a:lnTo>
                    <a:pt x="0" y="51823"/>
                  </a:lnTo>
                  <a:lnTo>
                    <a:pt x="0" y="50151"/>
                  </a:lnTo>
                  <a:lnTo>
                    <a:pt x="1672" y="50151"/>
                  </a:lnTo>
                  <a:lnTo>
                    <a:pt x="343083" y="0"/>
                  </a:lnTo>
                  <a:lnTo>
                    <a:pt x="343083" y="0"/>
                  </a:lnTo>
                  <a:lnTo>
                    <a:pt x="343083" y="0"/>
                  </a:lnTo>
                  <a:cubicBezTo>
                    <a:pt x="361369" y="8911"/>
                    <a:pt x="378440" y="20125"/>
                    <a:pt x="393877" y="33370"/>
                  </a:cubicBezTo>
                  <a:cubicBezTo>
                    <a:pt x="399214" y="37999"/>
                    <a:pt x="403072" y="41857"/>
                    <a:pt x="405579" y="44493"/>
                  </a:cubicBezTo>
                  <a:lnTo>
                    <a:pt x="408408" y="47579"/>
                  </a:lnTo>
                  <a:cubicBezTo>
                    <a:pt x="408987" y="48286"/>
                    <a:pt x="409308" y="48672"/>
                    <a:pt x="409244" y="48672"/>
                  </a:cubicBezTo>
                  <a:cubicBezTo>
                    <a:pt x="409180" y="48672"/>
                    <a:pt x="408858" y="48672"/>
                    <a:pt x="408215" y="47772"/>
                  </a:cubicBezTo>
                  <a:lnTo>
                    <a:pt x="405193" y="44879"/>
                  </a:lnTo>
                  <a:cubicBezTo>
                    <a:pt x="402557" y="42371"/>
                    <a:pt x="398764" y="38449"/>
                    <a:pt x="393234" y="34141"/>
                  </a:cubicBezTo>
                  <a:cubicBezTo>
                    <a:pt x="377598" y="21404"/>
                    <a:pt x="360482" y="10609"/>
                    <a:pt x="342248" y="1993"/>
                  </a:cubicBezTo>
                  <a:lnTo>
                    <a:pt x="342826" y="1993"/>
                  </a:lnTo>
                  <a:lnTo>
                    <a:pt x="1672" y="53430"/>
                  </a:lnTo>
                  <a:lnTo>
                    <a:pt x="3086" y="51501"/>
                  </a:lnTo>
                  <a:lnTo>
                    <a:pt x="7073" y="76641"/>
                  </a:lnTo>
                  <a:cubicBezTo>
                    <a:pt x="13181" y="115219"/>
                    <a:pt x="19096" y="152574"/>
                    <a:pt x="24690" y="187616"/>
                  </a:cubicBezTo>
                  <a:lnTo>
                    <a:pt x="22954" y="186201"/>
                  </a:lnTo>
                  <a:lnTo>
                    <a:pt x="266185" y="170127"/>
                  </a:lnTo>
                  <a:lnTo>
                    <a:pt x="336911" y="165755"/>
                  </a:lnTo>
                  <a:lnTo>
                    <a:pt x="356200" y="164726"/>
                  </a:lnTo>
                  <a:lnTo>
                    <a:pt x="361086" y="164726"/>
                  </a:ln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6" name="Полилиния: фигура 135">
              <a:extLst>
                <a:ext uri="{FF2B5EF4-FFF2-40B4-BE49-F238E27FC236}">
                  <a16:creationId xmlns:a16="http://schemas.microsoft.com/office/drawing/2014/main" id="{F64211F5-FE2E-4B36-F4F9-7F79A60F5B0E}"/>
                </a:ext>
              </a:extLst>
            </p:cNvPr>
            <p:cNvSpPr/>
            <p:nvPr/>
          </p:nvSpPr>
          <p:spPr>
            <a:xfrm>
              <a:off x="7317365" y="3688055"/>
              <a:ext cx="24439" cy="25967"/>
            </a:xfrm>
            <a:custGeom>
              <a:avLst/>
              <a:gdLst>
                <a:gd name="connsiteX0" fmla="*/ 34862 w 34861"/>
                <a:gd name="connsiteY0" fmla="*/ 135 h 37041"/>
                <a:gd name="connsiteX1" fmla="*/ 13965 w 34861"/>
                <a:gd name="connsiteY1" fmla="*/ 15309 h 37041"/>
                <a:gd name="connsiteX2" fmla="*/ 142 w 34861"/>
                <a:gd name="connsiteY2" fmla="*/ 37041 h 37041"/>
                <a:gd name="connsiteX3" fmla="*/ 1492 w 34861"/>
                <a:gd name="connsiteY3" fmla="*/ 29261 h 37041"/>
                <a:gd name="connsiteX4" fmla="*/ 27210 w 34861"/>
                <a:gd name="connsiteY4" fmla="*/ 2000 h 37041"/>
                <a:gd name="connsiteX5" fmla="*/ 34862 w 34861"/>
                <a:gd name="connsiteY5" fmla="*/ 135 h 3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61" h="37041">
                  <a:moveTo>
                    <a:pt x="34862" y="135"/>
                  </a:moveTo>
                  <a:cubicBezTo>
                    <a:pt x="27300" y="4314"/>
                    <a:pt x="20279" y="9413"/>
                    <a:pt x="13965" y="15309"/>
                  </a:cubicBezTo>
                  <a:cubicBezTo>
                    <a:pt x="8468" y="21944"/>
                    <a:pt x="3820" y="29248"/>
                    <a:pt x="142" y="37041"/>
                  </a:cubicBezTo>
                  <a:cubicBezTo>
                    <a:pt x="-244" y="37041"/>
                    <a:pt x="142" y="33891"/>
                    <a:pt x="1492" y="29261"/>
                  </a:cubicBezTo>
                  <a:cubicBezTo>
                    <a:pt x="5967" y="17032"/>
                    <a:pt x="15264" y="7182"/>
                    <a:pt x="27210" y="2000"/>
                  </a:cubicBezTo>
                  <a:cubicBezTo>
                    <a:pt x="31711" y="135"/>
                    <a:pt x="34733" y="-251"/>
                    <a:pt x="34862" y="135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7" name="Полилиния: фигура 136">
              <a:extLst>
                <a:ext uri="{FF2B5EF4-FFF2-40B4-BE49-F238E27FC236}">
                  <a16:creationId xmlns:a16="http://schemas.microsoft.com/office/drawing/2014/main" id="{C109D50A-C6E1-4744-7640-6B38076DB644}"/>
                </a:ext>
              </a:extLst>
            </p:cNvPr>
            <p:cNvSpPr/>
            <p:nvPr/>
          </p:nvSpPr>
          <p:spPr>
            <a:xfrm>
              <a:off x="6984233" y="3572734"/>
              <a:ext cx="164339" cy="6889"/>
            </a:xfrm>
            <a:custGeom>
              <a:avLst/>
              <a:gdLst>
                <a:gd name="connsiteX0" fmla="*/ 234423 w 234423"/>
                <a:gd name="connsiteY0" fmla="*/ 167 h 9827"/>
                <a:gd name="connsiteX1" fmla="*/ 225229 w 234423"/>
                <a:gd name="connsiteY1" fmla="*/ 1517 h 9827"/>
                <a:gd name="connsiteX2" fmla="*/ 200153 w 234423"/>
                <a:gd name="connsiteY2" fmla="*/ 3446 h 9827"/>
                <a:gd name="connsiteX3" fmla="*/ 117147 w 234423"/>
                <a:gd name="connsiteY3" fmla="*/ 5568 h 9827"/>
                <a:gd name="connsiteX4" fmla="*/ 34270 w 234423"/>
                <a:gd name="connsiteY4" fmla="*/ 7625 h 9827"/>
                <a:gd name="connsiteX5" fmla="*/ 9194 w 234423"/>
                <a:gd name="connsiteY5" fmla="*/ 9297 h 9827"/>
                <a:gd name="connsiteX6" fmla="*/ 0 w 234423"/>
                <a:gd name="connsiteY6" fmla="*/ 9811 h 9827"/>
                <a:gd name="connsiteX7" fmla="*/ 9066 w 234423"/>
                <a:gd name="connsiteY7" fmla="*/ 8011 h 9827"/>
                <a:gd name="connsiteX8" fmla="*/ 34141 w 234423"/>
                <a:gd name="connsiteY8" fmla="*/ 5246 h 9827"/>
                <a:gd name="connsiteX9" fmla="*/ 117147 w 234423"/>
                <a:gd name="connsiteY9" fmla="*/ 2224 h 9827"/>
                <a:gd name="connsiteX10" fmla="*/ 200025 w 234423"/>
                <a:gd name="connsiteY10" fmla="*/ 1067 h 9827"/>
                <a:gd name="connsiteX11" fmla="*/ 225165 w 234423"/>
                <a:gd name="connsiteY11" fmla="*/ 231 h 9827"/>
                <a:gd name="connsiteX12" fmla="*/ 234423 w 234423"/>
                <a:gd name="connsiteY12" fmla="*/ 167 h 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423" h="9827">
                  <a:moveTo>
                    <a:pt x="234423" y="167"/>
                  </a:moveTo>
                  <a:cubicBezTo>
                    <a:pt x="231414" y="919"/>
                    <a:pt x="228328" y="1376"/>
                    <a:pt x="225229" y="1517"/>
                  </a:cubicBezTo>
                  <a:cubicBezTo>
                    <a:pt x="219314" y="2224"/>
                    <a:pt x="210762" y="2867"/>
                    <a:pt x="200153" y="3446"/>
                  </a:cubicBezTo>
                  <a:cubicBezTo>
                    <a:pt x="178936" y="4668"/>
                    <a:pt x="149552" y="5246"/>
                    <a:pt x="117147" y="5568"/>
                  </a:cubicBezTo>
                  <a:cubicBezTo>
                    <a:pt x="84742" y="5889"/>
                    <a:pt x="55423" y="6404"/>
                    <a:pt x="34270" y="7625"/>
                  </a:cubicBezTo>
                  <a:cubicBezTo>
                    <a:pt x="23661" y="8140"/>
                    <a:pt x="14981" y="8783"/>
                    <a:pt x="9194" y="9297"/>
                  </a:cubicBezTo>
                  <a:cubicBezTo>
                    <a:pt x="6147" y="9715"/>
                    <a:pt x="3073" y="9882"/>
                    <a:pt x="0" y="9811"/>
                  </a:cubicBezTo>
                  <a:cubicBezTo>
                    <a:pt x="2945" y="8879"/>
                    <a:pt x="5986" y="8275"/>
                    <a:pt x="9066" y="8011"/>
                  </a:cubicBezTo>
                  <a:cubicBezTo>
                    <a:pt x="14981" y="7111"/>
                    <a:pt x="23532" y="6082"/>
                    <a:pt x="34141" y="5246"/>
                  </a:cubicBezTo>
                  <a:cubicBezTo>
                    <a:pt x="55295" y="3446"/>
                    <a:pt x="84678" y="2610"/>
                    <a:pt x="117147" y="2224"/>
                  </a:cubicBezTo>
                  <a:cubicBezTo>
                    <a:pt x="149617" y="1839"/>
                    <a:pt x="178807" y="1710"/>
                    <a:pt x="200025" y="1067"/>
                  </a:cubicBezTo>
                  <a:lnTo>
                    <a:pt x="225165" y="231"/>
                  </a:lnTo>
                  <a:cubicBezTo>
                    <a:pt x="228244" y="-52"/>
                    <a:pt x="231343" y="-77"/>
                    <a:pt x="234423" y="167"/>
                  </a:cubicBezTo>
                  <a:close/>
                </a:path>
              </a:pathLst>
            </a:custGeom>
            <a:solidFill>
              <a:srgbClr val="455A6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8" name="Полилиния: фигура 137">
              <a:extLst>
                <a:ext uri="{FF2B5EF4-FFF2-40B4-BE49-F238E27FC236}">
                  <a16:creationId xmlns:a16="http://schemas.microsoft.com/office/drawing/2014/main" id="{AB0F9FFF-C47D-1D49-DBF9-29DFD1BABBEE}"/>
                </a:ext>
              </a:extLst>
            </p:cNvPr>
            <p:cNvSpPr/>
            <p:nvPr/>
          </p:nvSpPr>
          <p:spPr>
            <a:xfrm>
              <a:off x="6952322" y="3237367"/>
              <a:ext cx="271655" cy="338639"/>
            </a:xfrm>
            <a:custGeom>
              <a:avLst/>
              <a:gdLst>
                <a:gd name="connsiteX0" fmla="*/ 214299 w 387506"/>
                <a:gd name="connsiteY0" fmla="*/ 0 h 483055"/>
                <a:gd name="connsiteX1" fmla="*/ 210891 w 387506"/>
                <a:gd name="connsiteY1" fmla="*/ 4051 h 483055"/>
                <a:gd name="connsiteX2" fmla="*/ 116247 w 387506"/>
                <a:gd name="connsiteY2" fmla="*/ 92908 h 483055"/>
                <a:gd name="connsiteX3" fmla="*/ 74390 w 387506"/>
                <a:gd name="connsiteY3" fmla="*/ 329067 h 483055"/>
                <a:gd name="connsiteX4" fmla="*/ 0 w 387506"/>
                <a:gd name="connsiteY4" fmla="*/ 428469 h 483055"/>
                <a:gd name="connsiteX5" fmla="*/ 181122 w 387506"/>
                <a:gd name="connsiteY5" fmla="*/ 483056 h 483055"/>
                <a:gd name="connsiteX6" fmla="*/ 279945 w 387506"/>
                <a:gd name="connsiteY6" fmla="*/ 477526 h 483055"/>
                <a:gd name="connsiteX7" fmla="*/ 318137 w 387506"/>
                <a:gd name="connsiteY7" fmla="*/ 358964 h 483055"/>
                <a:gd name="connsiteX8" fmla="*/ 384169 w 387506"/>
                <a:gd name="connsiteY8" fmla="*/ 310100 h 483055"/>
                <a:gd name="connsiteX9" fmla="*/ 343533 w 387506"/>
                <a:gd name="connsiteY9" fmla="*/ 84485 h 483055"/>
                <a:gd name="connsiteX10" fmla="*/ 347713 w 387506"/>
                <a:gd name="connsiteY10" fmla="*/ 116119 h 48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506" h="483055">
                  <a:moveTo>
                    <a:pt x="214299" y="0"/>
                  </a:moveTo>
                  <a:lnTo>
                    <a:pt x="210891" y="4051"/>
                  </a:lnTo>
                  <a:cubicBezTo>
                    <a:pt x="165221" y="13663"/>
                    <a:pt x="128721" y="47933"/>
                    <a:pt x="116247" y="92908"/>
                  </a:cubicBezTo>
                  <a:cubicBezTo>
                    <a:pt x="103774" y="137015"/>
                    <a:pt x="99916" y="218542"/>
                    <a:pt x="74390" y="329067"/>
                  </a:cubicBezTo>
                  <a:cubicBezTo>
                    <a:pt x="74390" y="329067"/>
                    <a:pt x="11702" y="385776"/>
                    <a:pt x="0" y="428469"/>
                  </a:cubicBezTo>
                  <a:lnTo>
                    <a:pt x="181122" y="483056"/>
                  </a:lnTo>
                  <a:lnTo>
                    <a:pt x="279945" y="477526"/>
                  </a:lnTo>
                  <a:lnTo>
                    <a:pt x="318137" y="358964"/>
                  </a:lnTo>
                  <a:cubicBezTo>
                    <a:pt x="355107" y="358964"/>
                    <a:pt x="370859" y="340447"/>
                    <a:pt x="384169" y="310100"/>
                  </a:cubicBezTo>
                  <a:cubicBezTo>
                    <a:pt x="401850" y="269722"/>
                    <a:pt x="343533" y="84485"/>
                    <a:pt x="343533" y="84485"/>
                  </a:cubicBezTo>
                  <a:lnTo>
                    <a:pt x="347713" y="116119"/>
                  </a:ln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9" name="Полилиния: фигура 138">
              <a:extLst>
                <a:ext uri="{FF2B5EF4-FFF2-40B4-BE49-F238E27FC236}">
                  <a16:creationId xmlns:a16="http://schemas.microsoft.com/office/drawing/2014/main" id="{5CFD392D-F6E3-F616-A8DD-224AE7BBCF22}"/>
                </a:ext>
              </a:extLst>
            </p:cNvPr>
            <p:cNvSpPr/>
            <p:nvPr/>
          </p:nvSpPr>
          <p:spPr>
            <a:xfrm>
              <a:off x="7211405" y="3346896"/>
              <a:ext cx="30965" cy="65763"/>
            </a:xfrm>
            <a:custGeom>
              <a:avLst/>
              <a:gdLst>
                <a:gd name="connsiteX0" fmla="*/ 0 w 44171"/>
                <a:gd name="connsiteY0" fmla="*/ 0 h 93808"/>
                <a:gd name="connsiteX1" fmla="*/ 44171 w 44171"/>
                <a:gd name="connsiteY1" fmla="*/ 89693 h 93808"/>
                <a:gd name="connsiteX2" fmla="*/ 17103 w 44171"/>
                <a:gd name="connsiteY2" fmla="*/ 93808 h 93808"/>
                <a:gd name="connsiteX3" fmla="*/ 0 w 44171"/>
                <a:gd name="connsiteY3" fmla="*/ 0 h 9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71" h="93808">
                  <a:moveTo>
                    <a:pt x="0" y="0"/>
                  </a:moveTo>
                  <a:lnTo>
                    <a:pt x="44171" y="89693"/>
                  </a:lnTo>
                  <a:lnTo>
                    <a:pt x="17103" y="93808"/>
                  </a:lnTo>
                  <a:cubicBezTo>
                    <a:pt x="17103" y="93808"/>
                    <a:pt x="386" y="668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0" name="Полилиния: фигура 139">
              <a:extLst>
                <a:ext uri="{FF2B5EF4-FFF2-40B4-BE49-F238E27FC236}">
                  <a16:creationId xmlns:a16="http://schemas.microsoft.com/office/drawing/2014/main" id="{68B52E57-8D95-4139-355C-A0A4037BE744}"/>
                </a:ext>
              </a:extLst>
            </p:cNvPr>
            <p:cNvSpPr/>
            <p:nvPr/>
          </p:nvSpPr>
          <p:spPr>
            <a:xfrm>
              <a:off x="7187832" y="3342164"/>
              <a:ext cx="38325" cy="146882"/>
            </a:xfrm>
            <a:custGeom>
              <a:avLst/>
              <a:gdLst>
                <a:gd name="connsiteX0" fmla="*/ 0 w 54669"/>
                <a:gd name="connsiteY0" fmla="*/ 209476 h 209522"/>
                <a:gd name="connsiteX1" fmla="*/ 8487 w 54669"/>
                <a:gd name="connsiteY1" fmla="*/ 206069 h 209522"/>
                <a:gd name="connsiteX2" fmla="*/ 28419 w 54669"/>
                <a:gd name="connsiteY2" fmla="*/ 191731 h 209522"/>
                <a:gd name="connsiteX3" fmla="*/ 46615 w 54669"/>
                <a:gd name="connsiteY3" fmla="*/ 160290 h 209522"/>
                <a:gd name="connsiteX4" fmla="*/ 50794 w 54669"/>
                <a:gd name="connsiteY4" fmla="*/ 115733 h 209522"/>
                <a:gd name="connsiteX5" fmla="*/ 43400 w 54669"/>
                <a:gd name="connsiteY5" fmla="*/ 70726 h 209522"/>
                <a:gd name="connsiteX6" fmla="*/ 35877 w 54669"/>
                <a:gd name="connsiteY6" fmla="*/ 34206 h 209522"/>
                <a:gd name="connsiteX7" fmla="*/ 33305 w 54669"/>
                <a:gd name="connsiteY7" fmla="*/ 9130 h 209522"/>
                <a:gd name="connsiteX8" fmla="*/ 33627 w 54669"/>
                <a:gd name="connsiteY8" fmla="*/ 0 h 209522"/>
                <a:gd name="connsiteX9" fmla="*/ 34591 w 54669"/>
                <a:gd name="connsiteY9" fmla="*/ 9130 h 209522"/>
                <a:gd name="connsiteX10" fmla="*/ 38256 w 54669"/>
                <a:gd name="connsiteY10" fmla="*/ 33884 h 209522"/>
                <a:gd name="connsiteX11" fmla="*/ 46422 w 54669"/>
                <a:gd name="connsiteY11" fmla="*/ 70211 h 209522"/>
                <a:gd name="connsiteX12" fmla="*/ 54137 w 54669"/>
                <a:gd name="connsiteY12" fmla="*/ 115219 h 209522"/>
                <a:gd name="connsiteX13" fmla="*/ 49572 w 54669"/>
                <a:gd name="connsiteY13" fmla="*/ 160997 h 209522"/>
                <a:gd name="connsiteX14" fmla="*/ 30283 w 54669"/>
                <a:gd name="connsiteY14" fmla="*/ 193145 h 209522"/>
                <a:gd name="connsiteX15" fmla="*/ 9130 w 54669"/>
                <a:gd name="connsiteY15" fmla="*/ 207097 h 209522"/>
                <a:gd name="connsiteX16" fmla="*/ 2700 w 54669"/>
                <a:gd name="connsiteY16" fmla="*/ 208962 h 209522"/>
                <a:gd name="connsiteX17" fmla="*/ 0 w 54669"/>
                <a:gd name="connsiteY17" fmla="*/ 209476 h 209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69" h="209522">
                  <a:moveTo>
                    <a:pt x="0" y="209476"/>
                  </a:moveTo>
                  <a:cubicBezTo>
                    <a:pt x="0" y="209155"/>
                    <a:pt x="3150" y="208448"/>
                    <a:pt x="8487" y="206069"/>
                  </a:cubicBezTo>
                  <a:cubicBezTo>
                    <a:pt x="16003" y="202635"/>
                    <a:pt x="22774" y="197762"/>
                    <a:pt x="28419" y="191731"/>
                  </a:cubicBezTo>
                  <a:cubicBezTo>
                    <a:pt x="36752" y="182736"/>
                    <a:pt x="42969" y="171992"/>
                    <a:pt x="46615" y="160290"/>
                  </a:cubicBezTo>
                  <a:cubicBezTo>
                    <a:pt x="50839" y="145843"/>
                    <a:pt x="52260" y="130714"/>
                    <a:pt x="50794" y="115733"/>
                  </a:cubicBezTo>
                  <a:cubicBezTo>
                    <a:pt x="49405" y="100572"/>
                    <a:pt x="46936" y="85533"/>
                    <a:pt x="43400" y="70726"/>
                  </a:cubicBezTo>
                  <a:cubicBezTo>
                    <a:pt x="40378" y="57095"/>
                    <a:pt x="37613" y="44686"/>
                    <a:pt x="35877" y="34206"/>
                  </a:cubicBezTo>
                  <a:cubicBezTo>
                    <a:pt x="34482" y="25911"/>
                    <a:pt x="33620" y="17533"/>
                    <a:pt x="33305" y="9130"/>
                  </a:cubicBezTo>
                  <a:cubicBezTo>
                    <a:pt x="33035" y="6082"/>
                    <a:pt x="33145" y="3015"/>
                    <a:pt x="33627" y="0"/>
                  </a:cubicBezTo>
                  <a:cubicBezTo>
                    <a:pt x="34141" y="3022"/>
                    <a:pt x="34463" y="6070"/>
                    <a:pt x="34591" y="9130"/>
                  </a:cubicBezTo>
                  <a:cubicBezTo>
                    <a:pt x="35369" y="17444"/>
                    <a:pt x="36591" y="25705"/>
                    <a:pt x="38256" y="33884"/>
                  </a:cubicBezTo>
                  <a:cubicBezTo>
                    <a:pt x="40249" y="44300"/>
                    <a:pt x="43207" y="56516"/>
                    <a:pt x="46422" y="70211"/>
                  </a:cubicBezTo>
                  <a:cubicBezTo>
                    <a:pt x="50170" y="84986"/>
                    <a:pt x="52748" y="100038"/>
                    <a:pt x="54137" y="115219"/>
                  </a:cubicBezTo>
                  <a:cubicBezTo>
                    <a:pt x="55597" y="130630"/>
                    <a:pt x="54047" y="146177"/>
                    <a:pt x="49572" y="160997"/>
                  </a:cubicBezTo>
                  <a:cubicBezTo>
                    <a:pt x="45695" y="173053"/>
                    <a:pt x="39098" y="184054"/>
                    <a:pt x="30283" y="193145"/>
                  </a:cubicBezTo>
                  <a:cubicBezTo>
                    <a:pt x="24297" y="199234"/>
                    <a:pt x="17083" y="203992"/>
                    <a:pt x="9130" y="207097"/>
                  </a:cubicBezTo>
                  <a:cubicBezTo>
                    <a:pt x="7047" y="207901"/>
                    <a:pt x="4893" y="208525"/>
                    <a:pt x="2700" y="208962"/>
                  </a:cubicBezTo>
                  <a:cubicBezTo>
                    <a:pt x="836" y="209476"/>
                    <a:pt x="0" y="209605"/>
                    <a:pt x="0" y="20947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1" name="Полилиния: фигура 140">
              <a:extLst>
                <a:ext uri="{FF2B5EF4-FFF2-40B4-BE49-F238E27FC236}">
                  <a16:creationId xmlns:a16="http://schemas.microsoft.com/office/drawing/2014/main" id="{B11C8CE5-5599-C03C-2213-39ACFDEE73BF}"/>
                </a:ext>
              </a:extLst>
            </p:cNvPr>
            <p:cNvSpPr/>
            <p:nvPr/>
          </p:nvSpPr>
          <p:spPr>
            <a:xfrm>
              <a:off x="7040621" y="3357263"/>
              <a:ext cx="128144" cy="180336"/>
            </a:xfrm>
            <a:custGeom>
              <a:avLst/>
              <a:gdLst>
                <a:gd name="connsiteX0" fmla="*/ 0 w 182793"/>
                <a:gd name="connsiteY0" fmla="*/ 0 h 257242"/>
                <a:gd name="connsiteX1" fmla="*/ 101202 w 182793"/>
                <a:gd name="connsiteY1" fmla="*/ 243168 h 257242"/>
                <a:gd name="connsiteX2" fmla="*/ 175399 w 182793"/>
                <a:gd name="connsiteY2" fmla="*/ 242589 h 257242"/>
                <a:gd name="connsiteX3" fmla="*/ 182793 w 182793"/>
                <a:gd name="connsiteY3" fmla="*/ 206261 h 25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793" h="257242">
                  <a:moveTo>
                    <a:pt x="0" y="0"/>
                  </a:moveTo>
                  <a:cubicBezTo>
                    <a:pt x="0" y="0"/>
                    <a:pt x="61210" y="211020"/>
                    <a:pt x="101202" y="243168"/>
                  </a:cubicBezTo>
                  <a:cubicBezTo>
                    <a:pt x="122381" y="262154"/>
                    <a:pt x="154523" y="261903"/>
                    <a:pt x="175399" y="242589"/>
                  </a:cubicBezTo>
                  <a:lnTo>
                    <a:pt x="182793" y="2062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2" name="Полилиния: фигура 141">
              <a:extLst>
                <a:ext uri="{FF2B5EF4-FFF2-40B4-BE49-F238E27FC236}">
                  <a16:creationId xmlns:a16="http://schemas.microsoft.com/office/drawing/2014/main" id="{FFFEB40A-9064-185F-30FC-19206F3644AC}"/>
                </a:ext>
              </a:extLst>
            </p:cNvPr>
            <p:cNvSpPr/>
            <p:nvPr/>
          </p:nvSpPr>
          <p:spPr>
            <a:xfrm>
              <a:off x="7245166" y="3299975"/>
              <a:ext cx="201541" cy="192644"/>
            </a:xfrm>
            <a:custGeom>
              <a:avLst/>
              <a:gdLst>
                <a:gd name="connsiteX0" fmla="*/ 286181 w 287490"/>
                <a:gd name="connsiteY0" fmla="*/ 64874 h 274800"/>
                <a:gd name="connsiteX1" fmla="*/ 275123 w 287490"/>
                <a:gd name="connsiteY1" fmla="*/ 60887 h 274800"/>
                <a:gd name="connsiteX2" fmla="*/ 269915 w 287490"/>
                <a:gd name="connsiteY2" fmla="*/ 37805 h 274800"/>
                <a:gd name="connsiteX3" fmla="*/ 264900 w 287490"/>
                <a:gd name="connsiteY3" fmla="*/ 34526 h 274800"/>
                <a:gd name="connsiteX4" fmla="*/ 249276 w 287490"/>
                <a:gd name="connsiteY4" fmla="*/ 17938 h 274800"/>
                <a:gd name="connsiteX5" fmla="*/ 241303 w 287490"/>
                <a:gd name="connsiteY5" fmla="*/ 385 h 274800"/>
                <a:gd name="connsiteX6" fmla="*/ 223107 w 287490"/>
                <a:gd name="connsiteY6" fmla="*/ 11251 h 274800"/>
                <a:gd name="connsiteX7" fmla="*/ 200025 w 287490"/>
                <a:gd name="connsiteY7" fmla="*/ 55358 h 274800"/>
                <a:gd name="connsiteX8" fmla="*/ 189030 w 287490"/>
                <a:gd name="connsiteY8" fmla="*/ 100365 h 274800"/>
                <a:gd name="connsiteX9" fmla="*/ 0 w 287490"/>
                <a:gd name="connsiteY9" fmla="*/ 188129 h 274800"/>
                <a:gd name="connsiteX10" fmla="*/ 20189 w 287490"/>
                <a:gd name="connsiteY10" fmla="*/ 274800 h 274800"/>
                <a:gd name="connsiteX11" fmla="*/ 232366 w 287490"/>
                <a:gd name="connsiteY11" fmla="*/ 165497 h 274800"/>
                <a:gd name="connsiteX12" fmla="*/ 270172 w 287490"/>
                <a:gd name="connsiteY12" fmla="*/ 129234 h 274800"/>
                <a:gd name="connsiteX13" fmla="*/ 286181 w 287490"/>
                <a:gd name="connsiteY13" fmla="*/ 64874 h 27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490" h="274800">
                  <a:moveTo>
                    <a:pt x="286181" y="64874"/>
                  </a:moveTo>
                  <a:cubicBezTo>
                    <a:pt x="279173" y="58444"/>
                    <a:pt x="275123" y="60887"/>
                    <a:pt x="275123" y="60887"/>
                  </a:cubicBezTo>
                  <a:cubicBezTo>
                    <a:pt x="275123" y="60887"/>
                    <a:pt x="278852" y="43785"/>
                    <a:pt x="269915" y="37805"/>
                  </a:cubicBezTo>
                  <a:cubicBezTo>
                    <a:pt x="267214" y="35941"/>
                    <a:pt x="265671" y="34976"/>
                    <a:pt x="264900" y="34526"/>
                  </a:cubicBezTo>
                  <a:cubicBezTo>
                    <a:pt x="263999" y="32276"/>
                    <a:pt x="258470" y="19995"/>
                    <a:pt x="249276" y="17938"/>
                  </a:cubicBezTo>
                  <a:cubicBezTo>
                    <a:pt x="249276" y="17938"/>
                    <a:pt x="248054" y="1864"/>
                    <a:pt x="241303" y="385"/>
                  </a:cubicBezTo>
                  <a:cubicBezTo>
                    <a:pt x="228444" y="-2444"/>
                    <a:pt x="223107" y="11251"/>
                    <a:pt x="223107" y="11251"/>
                  </a:cubicBezTo>
                  <a:lnTo>
                    <a:pt x="200025" y="55358"/>
                  </a:lnTo>
                  <a:lnTo>
                    <a:pt x="189030" y="100365"/>
                  </a:lnTo>
                  <a:lnTo>
                    <a:pt x="0" y="188129"/>
                  </a:lnTo>
                  <a:lnTo>
                    <a:pt x="20189" y="274800"/>
                  </a:lnTo>
                  <a:lnTo>
                    <a:pt x="232366" y="165497"/>
                  </a:lnTo>
                  <a:lnTo>
                    <a:pt x="270172" y="129234"/>
                  </a:lnTo>
                  <a:cubicBezTo>
                    <a:pt x="270172" y="129234"/>
                    <a:pt x="293125" y="71110"/>
                    <a:pt x="286181" y="64874"/>
                  </a:cubicBezTo>
                  <a:close/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3" name="Полилиния: фигура 142">
              <a:extLst>
                <a:ext uri="{FF2B5EF4-FFF2-40B4-BE49-F238E27FC236}">
                  <a16:creationId xmlns:a16="http://schemas.microsoft.com/office/drawing/2014/main" id="{FB77E950-070A-CCB6-B4FE-C389E6CC2BEF}"/>
                </a:ext>
              </a:extLst>
            </p:cNvPr>
            <p:cNvSpPr/>
            <p:nvPr/>
          </p:nvSpPr>
          <p:spPr>
            <a:xfrm>
              <a:off x="7050447" y="3259895"/>
              <a:ext cx="327731" cy="266564"/>
            </a:xfrm>
            <a:custGeom>
              <a:avLst/>
              <a:gdLst>
                <a:gd name="connsiteX0" fmla="*/ 0 w 467496"/>
                <a:gd name="connsiteY0" fmla="*/ 75303 h 380244"/>
                <a:gd name="connsiteX1" fmla="*/ 157139 w 467496"/>
                <a:gd name="connsiteY1" fmla="*/ 379873 h 380244"/>
                <a:gd name="connsiteX2" fmla="*/ 467496 w 467496"/>
                <a:gd name="connsiteY2" fmla="*/ 278093 h 380244"/>
                <a:gd name="connsiteX3" fmla="*/ 432069 w 467496"/>
                <a:gd name="connsiteY3" fmla="*/ 170783 h 380244"/>
                <a:gd name="connsiteX4" fmla="*/ 221693 w 467496"/>
                <a:gd name="connsiteY4" fmla="*/ 238937 h 380244"/>
                <a:gd name="connsiteX5" fmla="*/ 151289 w 467496"/>
                <a:gd name="connsiteY5" fmla="*/ 62573 h 380244"/>
                <a:gd name="connsiteX6" fmla="*/ 51373 w 467496"/>
                <a:gd name="connsiteY6" fmla="*/ 5028 h 380244"/>
                <a:gd name="connsiteX7" fmla="*/ 0 w 467496"/>
                <a:gd name="connsiteY7" fmla="*/ 75303 h 3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496" h="380244">
                  <a:moveTo>
                    <a:pt x="0" y="75303"/>
                  </a:moveTo>
                  <a:cubicBezTo>
                    <a:pt x="0" y="82054"/>
                    <a:pt x="106667" y="360456"/>
                    <a:pt x="157139" y="379873"/>
                  </a:cubicBezTo>
                  <a:cubicBezTo>
                    <a:pt x="176364" y="387396"/>
                    <a:pt x="467496" y="278093"/>
                    <a:pt x="467496" y="278093"/>
                  </a:cubicBezTo>
                  <a:lnTo>
                    <a:pt x="432069" y="170783"/>
                  </a:lnTo>
                  <a:cubicBezTo>
                    <a:pt x="432069" y="170783"/>
                    <a:pt x="228508" y="239194"/>
                    <a:pt x="221693" y="238937"/>
                  </a:cubicBezTo>
                  <a:cubicBezTo>
                    <a:pt x="214877" y="238679"/>
                    <a:pt x="151289" y="62573"/>
                    <a:pt x="151289" y="62573"/>
                  </a:cubicBezTo>
                  <a:cubicBezTo>
                    <a:pt x="151289" y="62573"/>
                    <a:pt x="111361" y="-21012"/>
                    <a:pt x="51373" y="5028"/>
                  </a:cubicBezTo>
                  <a:cubicBezTo>
                    <a:pt x="12924" y="21809"/>
                    <a:pt x="0" y="75303"/>
                    <a:pt x="0" y="75303"/>
                  </a:cubicBezTo>
                  <a:close/>
                </a:path>
              </a:pathLst>
            </a:custGeom>
            <a:solidFill>
              <a:srgbClr val="006AFF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4" name="Полилиния: фигура 143">
              <a:extLst>
                <a:ext uri="{FF2B5EF4-FFF2-40B4-BE49-F238E27FC236}">
                  <a16:creationId xmlns:a16="http://schemas.microsoft.com/office/drawing/2014/main" id="{AFCAB7DC-A7CF-F3DF-8E5F-1DEB379F98CD}"/>
                </a:ext>
              </a:extLst>
            </p:cNvPr>
            <p:cNvSpPr/>
            <p:nvPr/>
          </p:nvSpPr>
          <p:spPr>
            <a:xfrm>
              <a:off x="7056172" y="3328552"/>
              <a:ext cx="323314" cy="199391"/>
            </a:xfrm>
            <a:custGeom>
              <a:avLst/>
              <a:gdLst>
                <a:gd name="connsiteX0" fmla="*/ 213463 w 461195"/>
                <a:gd name="connsiteY0" fmla="*/ 141130 h 284424"/>
                <a:gd name="connsiteX1" fmla="*/ 217256 w 461195"/>
                <a:gd name="connsiteY1" fmla="*/ 139715 h 284424"/>
                <a:gd name="connsiteX2" fmla="*/ 228315 w 461195"/>
                <a:gd name="connsiteY2" fmla="*/ 135922 h 284424"/>
                <a:gd name="connsiteX3" fmla="*/ 270686 w 461195"/>
                <a:gd name="connsiteY3" fmla="*/ 121777 h 284424"/>
                <a:gd name="connsiteX4" fmla="*/ 423389 w 461195"/>
                <a:gd name="connsiteY4" fmla="*/ 71690 h 284424"/>
                <a:gd name="connsiteX5" fmla="*/ 424739 w 461195"/>
                <a:gd name="connsiteY5" fmla="*/ 71240 h 284424"/>
                <a:gd name="connsiteX6" fmla="*/ 425189 w 461195"/>
                <a:gd name="connsiteY6" fmla="*/ 72526 h 284424"/>
                <a:gd name="connsiteX7" fmla="*/ 460745 w 461195"/>
                <a:gd name="connsiteY7" fmla="*/ 179772 h 284424"/>
                <a:gd name="connsiteX8" fmla="*/ 461195 w 461195"/>
                <a:gd name="connsiteY8" fmla="*/ 181186 h 284424"/>
                <a:gd name="connsiteX9" fmla="*/ 459781 w 461195"/>
                <a:gd name="connsiteY9" fmla="*/ 181765 h 284424"/>
                <a:gd name="connsiteX10" fmla="*/ 311900 w 461195"/>
                <a:gd name="connsiteY10" fmla="*/ 236802 h 284424"/>
                <a:gd name="connsiteX11" fmla="*/ 217835 w 461195"/>
                <a:gd name="connsiteY11" fmla="*/ 268500 h 284424"/>
                <a:gd name="connsiteX12" fmla="*/ 172249 w 461195"/>
                <a:gd name="connsiteY12" fmla="*/ 281359 h 284424"/>
                <a:gd name="connsiteX13" fmla="*/ 160869 w 461195"/>
                <a:gd name="connsiteY13" fmla="*/ 283481 h 284424"/>
                <a:gd name="connsiteX14" fmla="*/ 155082 w 461195"/>
                <a:gd name="connsiteY14" fmla="*/ 284317 h 284424"/>
                <a:gd name="connsiteX15" fmla="*/ 148652 w 461195"/>
                <a:gd name="connsiteY15" fmla="*/ 283802 h 284424"/>
                <a:gd name="connsiteX16" fmla="*/ 130199 w 461195"/>
                <a:gd name="connsiteY16" fmla="*/ 270236 h 284424"/>
                <a:gd name="connsiteX17" fmla="*/ 104995 w 461195"/>
                <a:gd name="connsiteY17" fmla="*/ 235066 h 284424"/>
                <a:gd name="connsiteX18" fmla="*/ 85257 w 461195"/>
                <a:gd name="connsiteY18" fmla="*/ 199510 h 284424"/>
                <a:gd name="connsiteX19" fmla="*/ 53816 w 461195"/>
                <a:gd name="connsiteY19" fmla="*/ 133736 h 284424"/>
                <a:gd name="connsiteX20" fmla="*/ 13374 w 461195"/>
                <a:gd name="connsiteY20" fmla="*/ 36327 h 284424"/>
                <a:gd name="connsiteX21" fmla="*/ 3279 w 461195"/>
                <a:gd name="connsiteY21" fmla="*/ 9452 h 284424"/>
                <a:gd name="connsiteX22" fmla="*/ 772 w 461195"/>
                <a:gd name="connsiteY22" fmla="*/ 2443 h 284424"/>
                <a:gd name="connsiteX23" fmla="*/ 0 w 461195"/>
                <a:gd name="connsiteY23" fmla="*/ 0 h 284424"/>
                <a:gd name="connsiteX24" fmla="*/ 1093 w 461195"/>
                <a:gd name="connsiteY24" fmla="*/ 2315 h 284424"/>
                <a:gd name="connsiteX25" fmla="*/ 3858 w 461195"/>
                <a:gd name="connsiteY25" fmla="*/ 9259 h 284424"/>
                <a:gd name="connsiteX26" fmla="*/ 14595 w 461195"/>
                <a:gd name="connsiteY26" fmla="*/ 35813 h 284424"/>
                <a:gd name="connsiteX27" fmla="*/ 56002 w 461195"/>
                <a:gd name="connsiteY27" fmla="*/ 132771 h 284424"/>
                <a:gd name="connsiteX28" fmla="*/ 87700 w 461195"/>
                <a:gd name="connsiteY28" fmla="*/ 198224 h 284424"/>
                <a:gd name="connsiteX29" fmla="*/ 107503 w 461195"/>
                <a:gd name="connsiteY29" fmla="*/ 233523 h 284424"/>
                <a:gd name="connsiteX30" fmla="*/ 132450 w 461195"/>
                <a:gd name="connsiteY30" fmla="*/ 268114 h 284424"/>
                <a:gd name="connsiteX31" fmla="*/ 149553 w 461195"/>
                <a:gd name="connsiteY31" fmla="*/ 280973 h 284424"/>
                <a:gd name="connsiteX32" fmla="*/ 160161 w 461195"/>
                <a:gd name="connsiteY32" fmla="*/ 280588 h 284424"/>
                <a:gd name="connsiteX33" fmla="*/ 171285 w 461195"/>
                <a:gd name="connsiteY33" fmla="*/ 278402 h 284424"/>
                <a:gd name="connsiteX34" fmla="*/ 216292 w 461195"/>
                <a:gd name="connsiteY34" fmla="*/ 265542 h 284424"/>
                <a:gd name="connsiteX35" fmla="*/ 310164 w 461195"/>
                <a:gd name="connsiteY35" fmla="*/ 233845 h 284424"/>
                <a:gd name="connsiteX36" fmla="*/ 458045 w 461195"/>
                <a:gd name="connsiteY36" fmla="*/ 179000 h 284424"/>
                <a:gd name="connsiteX37" fmla="*/ 457080 w 461195"/>
                <a:gd name="connsiteY37" fmla="*/ 180929 h 284424"/>
                <a:gd name="connsiteX38" fmla="*/ 421846 w 461195"/>
                <a:gd name="connsiteY38" fmla="*/ 73619 h 284424"/>
                <a:gd name="connsiteX39" fmla="*/ 423646 w 461195"/>
                <a:gd name="connsiteY39" fmla="*/ 74519 h 284424"/>
                <a:gd name="connsiteX40" fmla="*/ 270558 w 461195"/>
                <a:gd name="connsiteY40" fmla="*/ 123513 h 284424"/>
                <a:gd name="connsiteX41" fmla="*/ 227929 w 461195"/>
                <a:gd name="connsiteY41" fmla="*/ 136886 h 284424"/>
                <a:gd name="connsiteX42" fmla="*/ 216742 w 461195"/>
                <a:gd name="connsiteY42" fmla="*/ 140294 h 284424"/>
                <a:gd name="connsiteX43" fmla="*/ 213463 w 461195"/>
                <a:gd name="connsiteY43" fmla="*/ 141130 h 28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61195" h="284424">
                  <a:moveTo>
                    <a:pt x="213463" y="141130"/>
                  </a:moveTo>
                  <a:lnTo>
                    <a:pt x="217256" y="139715"/>
                  </a:lnTo>
                  <a:lnTo>
                    <a:pt x="228315" y="135922"/>
                  </a:lnTo>
                  <a:lnTo>
                    <a:pt x="270686" y="121777"/>
                  </a:lnTo>
                  <a:lnTo>
                    <a:pt x="423389" y="71690"/>
                  </a:lnTo>
                  <a:lnTo>
                    <a:pt x="424739" y="71240"/>
                  </a:lnTo>
                  <a:lnTo>
                    <a:pt x="425189" y="72526"/>
                  </a:lnTo>
                  <a:cubicBezTo>
                    <a:pt x="435927" y="105060"/>
                    <a:pt x="447950" y="141258"/>
                    <a:pt x="460745" y="179772"/>
                  </a:cubicBezTo>
                  <a:lnTo>
                    <a:pt x="461195" y="181186"/>
                  </a:lnTo>
                  <a:lnTo>
                    <a:pt x="459781" y="181765"/>
                  </a:lnTo>
                  <a:cubicBezTo>
                    <a:pt x="414131" y="199318"/>
                    <a:pt x="364108" y="218156"/>
                    <a:pt x="311900" y="236802"/>
                  </a:cubicBezTo>
                  <a:cubicBezTo>
                    <a:pt x="279752" y="248182"/>
                    <a:pt x="248440" y="258984"/>
                    <a:pt x="217835" y="268500"/>
                  </a:cubicBezTo>
                  <a:cubicBezTo>
                    <a:pt x="202468" y="273129"/>
                    <a:pt x="187423" y="277759"/>
                    <a:pt x="172249" y="281359"/>
                  </a:cubicBezTo>
                  <a:cubicBezTo>
                    <a:pt x="168501" y="282292"/>
                    <a:pt x="164701" y="282999"/>
                    <a:pt x="160869" y="283481"/>
                  </a:cubicBezTo>
                  <a:lnTo>
                    <a:pt x="155082" y="284317"/>
                  </a:lnTo>
                  <a:cubicBezTo>
                    <a:pt x="152928" y="284561"/>
                    <a:pt x="150742" y="284388"/>
                    <a:pt x="148652" y="283802"/>
                  </a:cubicBezTo>
                  <a:cubicBezTo>
                    <a:pt x="141477" y="280871"/>
                    <a:pt x="135137" y="276209"/>
                    <a:pt x="130199" y="270236"/>
                  </a:cubicBezTo>
                  <a:cubicBezTo>
                    <a:pt x="120742" y="259306"/>
                    <a:pt x="112306" y="247533"/>
                    <a:pt x="104995" y="235066"/>
                  </a:cubicBezTo>
                  <a:cubicBezTo>
                    <a:pt x="97794" y="223043"/>
                    <a:pt x="91300" y="211148"/>
                    <a:pt x="85257" y="199510"/>
                  </a:cubicBezTo>
                  <a:cubicBezTo>
                    <a:pt x="73169" y="176235"/>
                    <a:pt x="62881" y="154053"/>
                    <a:pt x="53816" y="133736"/>
                  </a:cubicBezTo>
                  <a:cubicBezTo>
                    <a:pt x="35684" y="93036"/>
                    <a:pt x="22375" y="59538"/>
                    <a:pt x="13374" y="36327"/>
                  </a:cubicBezTo>
                  <a:cubicBezTo>
                    <a:pt x="8873" y="24690"/>
                    <a:pt x="5465" y="15624"/>
                    <a:pt x="3279" y="9452"/>
                  </a:cubicBezTo>
                  <a:cubicBezTo>
                    <a:pt x="2186" y="6494"/>
                    <a:pt x="1350" y="4179"/>
                    <a:pt x="772" y="2443"/>
                  </a:cubicBezTo>
                  <a:cubicBezTo>
                    <a:pt x="469" y="1646"/>
                    <a:pt x="212" y="829"/>
                    <a:pt x="0" y="0"/>
                  </a:cubicBezTo>
                  <a:cubicBezTo>
                    <a:pt x="444" y="733"/>
                    <a:pt x="810" y="1504"/>
                    <a:pt x="1093" y="2315"/>
                  </a:cubicBezTo>
                  <a:lnTo>
                    <a:pt x="3858" y="9259"/>
                  </a:lnTo>
                  <a:lnTo>
                    <a:pt x="14595" y="35813"/>
                  </a:lnTo>
                  <a:cubicBezTo>
                    <a:pt x="23982" y="58895"/>
                    <a:pt x="37613" y="92265"/>
                    <a:pt x="56002" y="132771"/>
                  </a:cubicBezTo>
                  <a:cubicBezTo>
                    <a:pt x="65196" y="153024"/>
                    <a:pt x="75291" y="175078"/>
                    <a:pt x="87700" y="198224"/>
                  </a:cubicBezTo>
                  <a:cubicBezTo>
                    <a:pt x="93744" y="209798"/>
                    <a:pt x="100559" y="221628"/>
                    <a:pt x="107503" y="233523"/>
                  </a:cubicBezTo>
                  <a:cubicBezTo>
                    <a:pt x="114756" y="245784"/>
                    <a:pt x="123101" y="257364"/>
                    <a:pt x="132450" y="268114"/>
                  </a:cubicBezTo>
                  <a:cubicBezTo>
                    <a:pt x="137015" y="273734"/>
                    <a:pt x="142885" y="278151"/>
                    <a:pt x="149553" y="280973"/>
                  </a:cubicBezTo>
                  <a:cubicBezTo>
                    <a:pt x="153076" y="281584"/>
                    <a:pt x="156689" y="281456"/>
                    <a:pt x="160161" y="280588"/>
                  </a:cubicBezTo>
                  <a:cubicBezTo>
                    <a:pt x="163916" y="280106"/>
                    <a:pt x="167633" y="279379"/>
                    <a:pt x="171285" y="278402"/>
                  </a:cubicBezTo>
                  <a:cubicBezTo>
                    <a:pt x="186266" y="275122"/>
                    <a:pt x="201311" y="270429"/>
                    <a:pt x="216292" y="265542"/>
                  </a:cubicBezTo>
                  <a:cubicBezTo>
                    <a:pt x="246832" y="256027"/>
                    <a:pt x="278145" y="245160"/>
                    <a:pt x="310164" y="233845"/>
                  </a:cubicBezTo>
                  <a:cubicBezTo>
                    <a:pt x="362565" y="215199"/>
                    <a:pt x="412587" y="196489"/>
                    <a:pt x="458045" y="179000"/>
                  </a:cubicBezTo>
                  <a:lnTo>
                    <a:pt x="457080" y="180929"/>
                  </a:lnTo>
                  <a:cubicBezTo>
                    <a:pt x="444221" y="142351"/>
                    <a:pt x="432583" y="106153"/>
                    <a:pt x="421846" y="73619"/>
                  </a:cubicBezTo>
                  <a:lnTo>
                    <a:pt x="423646" y="74519"/>
                  </a:lnTo>
                  <a:lnTo>
                    <a:pt x="270558" y="123513"/>
                  </a:lnTo>
                  <a:lnTo>
                    <a:pt x="227929" y="136886"/>
                  </a:lnTo>
                  <a:lnTo>
                    <a:pt x="216742" y="140294"/>
                  </a:lnTo>
                  <a:cubicBezTo>
                    <a:pt x="215006" y="140873"/>
                    <a:pt x="213463" y="141130"/>
                    <a:pt x="213463" y="14113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5" name="Полилиния: фигура 144">
              <a:extLst>
                <a:ext uri="{FF2B5EF4-FFF2-40B4-BE49-F238E27FC236}">
                  <a16:creationId xmlns:a16="http://schemas.microsoft.com/office/drawing/2014/main" id="{3369E2C1-340C-60F0-E7FF-7F441BED0F23}"/>
                </a:ext>
              </a:extLst>
            </p:cNvPr>
            <p:cNvSpPr/>
            <p:nvPr/>
          </p:nvSpPr>
          <p:spPr>
            <a:xfrm>
              <a:off x="7098225" y="3261435"/>
              <a:ext cx="103399" cy="161996"/>
            </a:xfrm>
            <a:custGeom>
              <a:avLst/>
              <a:gdLst>
                <a:gd name="connsiteX0" fmla="*/ 0 w 147495"/>
                <a:gd name="connsiteY0" fmla="*/ 516 h 231081"/>
                <a:gd name="connsiteX1" fmla="*/ 2958 w 147495"/>
                <a:gd name="connsiteY1" fmla="*/ 130 h 231081"/>
                <a:gd name="connsiteX2" fmla="*/ 11509 w 147495"/>
                <a:gd name="connsiteY2" fmla="*/ 130 h 231081"/>
                <a:gd name="connsiteX3" fmla="*/ 41664 w 147495"/>
                <a:gd name="connsiteY3" fmla="*/ 8874 h 231081"/>
                <a:gd name="connsiteX4" fmla="*/ 58252 w 147495"/>
                <a:gd name="connsiteY4" fmla="*/ 23148 h 231081"/>
                <a:gd name="connsiteX5" fmla="*/ 73426 w 147495"/>
                <a:gd name="connsiteY5" fmla="*/ 42951 h 231081"/>
                <a:gd name="connsiteX6" fmla="*/ 99144 w 147495"/>
                <a:gd name="connsiteY6" fmla="*/ 93745 h 231081"/>
                <a:gd name="connsiteX7" fmla="*/ 135150 w 147495"/>
                <a:gd name="connsiteY7" fmla="*/ 190189 h 231081"/>
                <a:gd name="connsiteX8" fmla="*/ 144537 w 147495"/>
                <a:gd name="connsiteY8" fmla="*/ 220022 h 231081"/>
                <a:gd name="connsiteX9" fmla="*/ 147495 w 147495"/>
                <a:gd name="connsiteY9" fmla="*/ 231081 h 231081"/>
                <a:gd name="connsiteX10" fmla="*/ 143316 w 147495"/>
                <a:gd name="connsiteY10" fmla="*/ 220408 h 231081"/>
                <a:gd name="connsiteX11" fmla="*/ 132900 w 147495"/>
                <a:gd name="connsiteY11" fmla="*/ 190961 h 231081"/>
                <a:gd name="connsiteX12" fmla="*/ 96058 w 147495"/>
                <a:gd name="connsiteY12" fmla="*/ 94517 h 231081"/>
                <a:gd name="connsiteX13" fmla="*/ 70340 w 147495"/>
                <a:gd name="connsiteY13" fmla="*/ 44109 h 231081"/>
                <a:gd name="connsiteX14" fmla="*/ 55680 w 147495"/>
                <a:gd name="connsiteY14" fmla="*/ 24434 h 231081"/>
                <a:gd name="connsiteX15" fmla="*/ 39928 w 147495"/>
                <a:gd name="connsiteY15" fmla="*/ 10353 h 231081"/>
                <a:gd name="connsiteX16" fmla="*/ 10930 w 147495"/>
                <a:gd name="connsiteY16" fmla="*/ 837 h 231081"/>
                <a:gd name="connsiteX17" fmla="*/ 0 w 147495"/>
                <a:gd name="connsiteY17" fmla="*/ 516 h 23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7495" h="231081">
                  <a:moveTo>
                    <a:pt x="0" y="516"/>
                  </a:moveTo>
                  <a:cubicBezTo>
                    <a:pt x="958" y="227"/>
                    <a:pt x="1955" y="98"/>
                    <a:pt x="2958" y="130"/>
                  </a:cubicBezTo>
                  <a:cubicBezTo>
                    <a:pt x="5806" y="-43"/>
                    <a:pt x="8661" y="-43"/>
                    <a:pt x="11509" y="130"/>
                  </a:cubicBezTo>
                  <a:cubicBezTo>
                    <a:pt x="22124" y="535"/>
                    <a:pt x="32482" y="3538"/>
                    <a:pt x="41664" y="8874"/>
                  </a:cubicBezTo>
                  <a:cubicBezTo>
                    <a:pt x="47913" y="12726"/>
                    <a:pt x="53514" y="17541"/>
                    <a:pt x="58252" y="23148"/>
                  </a:cubicBezTo>
                  <a:cubicBezTo>
                    <a:pt x="63801" y="29359"/>
                    <a:pt x="68874" y="35975"/>
                    <a:pt x="73426" y="42951"/>
                  </a:cubicBezTo>
                  <a:cubicBezTo>
                    <a:pt x="83341" y="59173"/>
                    <a:pt x="91937" y="76154"/>
                    <a:pt x="99144" y="93745"/>
                  </a:cubicBezTo>
                  <a:cubicBezTo>
                    <a:pt x="115218" y="130780"/>
                    <a:pt x="126920" y="165435"/>
                    <a:pt x="135150" y="190189"/>
                  </a:cubicBezTo>
                  <a:cubicBezTo>
                    <a:pt x="139265" y="203048"/>
                    <a:pt x="142416" y="212950"/>
                    <a:pt x="144537" y="220022"/>
                  </a:cubicBezTo>
                  <a:cubicBezTo>
                    <a:pt x="145830" y="223623"/>
                    <a:pt x="146820" y="227320"/>
                    <a:pt x="147495" y="231081"/>
                  </a:cubicBezTo>
                  <a:cubicBezTo>
                    <a:pt x="145862" y="227622"/>
                    <a:pt x="144467" y="224054"/>
                    <a:pt x="143316" y="220408"/>
                  </a:cubicBezTo>
                  <a:lnTo>
                    <a:pt x="132900" y="190961"/>
                  </a:lnTo>
                  <a:cubicBezTo>
                    <a:pt x="124091" y="166078"/>
                    <a:pt x="112068" y="131615"/>
                    <a:pt x="96058" y="94517"/>
                  </a:cubicBezTo>
                  <a:cubicBezTo>
                    <a:pt x="88793" y="77080"/>
                    <a:pt x="80190" y="60228"/>
                    <a:pt x="70340" y="44109"/>
                  </a:cubicBezTo>
                  <a:cubicBezTo>
                    <a:pt x="65936" y="37203"/>
                    <a:pt x="61036" y="30626"/>
                    <a:pt x="55680" y="24434"/>
                  </a:cubicBezTo>
                  <a:cubicBezTo>
                    <a:pt x="51199" y="18943"/>
                    <a:pt x="45888" y="14192"/>
                    <a:pt x="39928" y="10353"/>
                  </a:cubicBezTo>
                  <a:cubicBezTo>
                    <a:pt x="31126" y="4991"/>
                    <a:pt x="21198" y="1731"/>
                    <a:pt x="10930" y="837"/>
                  </a:cubicBezTo>
                  <a:cubicBezTo>
                    <a:pt x="4115" y="645"/>
                    <a:pt x="0" y="837"/>
                    <a:pt x="0" y="516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6" name="Полилиния: фигура 145">
              <a:extLst>
                <a:ext uri="{FF2B5EF4-FFF2-40B4-BE49-F238E27FC236}">
                  <a16:creationId xmlns:a16="http://schemas.microsoft.com/office/drawing/2014/main" id="{C81F6ED8-FC5B-BA1F-ACE6-38FBA12015C1}"/>
                </a:ext>
              </a:extLst>
            </p:cNvPr>
            <p:cNvSpPr/>
            <p:nvPr/>
          </p:nvSpPr>
          <p:spPr>
            <a:xfrm>
              <a:off x="7410302" y="3312936"/>
              <a:ext cx="9686" cy="16806"/>
            </a:xfrm>
            <a:custGeom>
              <a:avLst/>
              <a:gdLst>
                <a:gd name="connsiteX0" fmla="*/ 13650 w 13817"/>
                <a:gd name="connsiteY0" fmla="*/ 28 h 23973"/>
                <a:gd name="connsiteX1" fmla="*/ 8378 w 13817"/>
                <a:gd name="connsiteY1" fmla="*/ 12887 h 23973"/>
                <a:gd name="connsiteX2" fmla="*/ 148 w 13817"/>
                <a:gd name="connsiteY2" fmla="*/ 23946 h 23973"/>
                <a:gd name="connsiteX3" fmla="*/ 5420 w 13817"/>
                <a:gd name="connsiteY3" fmla="*/ 11087 h 23973"/>
                <a:gd name="connsiteX4" fmla="*/ 13650 w 13817"/>
                <a:gd name="connsiteY4" fmla="*/ 28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7" h="23973">
                  <a:moveTo>
                    <a:pt x="13650" y="28"/>
                  </a:moveTo>
                  <a:cubicBezTo>
                    <a:pt x="14486" y="478"/>
                    <a:pt x="12107" y="6457"/>
                    <a:pt x="8378" y="12887"/>
                  </a:cubicBezTo>
                  <a:cubicBezTo>
                    <a:pt x="4649" y="19317"/>
                    <a:pt x="920" y="24396"/>
                    <a:pt x="148" y="23946"/>
                  </a:cubicBezTo>
                  <a:cubicBezTo>
                    <a:pt x="-623" y="23496"/>
                    <a:pt x="1691" y="17516"/>
                    <a:pt x="5420" y="11087"/>
                  </a:cubicBezTo>
                  <a:cubicBezTo>
                    <a:pt x="9149" y="4657"/>
                    <a:pt x="12879" y="-422"/>
                    <a:pt x="13650" y="28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7" name="Полилиния: фигура 146">
              <a:extLst>
                <a:ext uri="{FF2B5EF4-FFF2-40B4-BE49-F238E27FC236}">
                  <a16:creationId xmlns:a16="http://schemas.microsoft.com/office/drawing/2014/main" id="{FDD97C7F-D603-5320-523E-15ADA66F7911}"/>
                </a:ext>
              </a:extLst>
            </p:cNvPr>
            <p:cNvSpPr/>
            <p:nvPr/>
          </p:nvSpPr>
          <p:spPr>
            <a:xfrm>
              <a:off x="7419666" y="3323738"/>
              <a:ext cx="9491" cy="15691"/>
            </a:xfrm>
            <a:custGeom>
              <a:avLst/>
              <a:gdLst>
                <a:gd name="connsiteX0" fmla="*/ 13410 w 13539"/>
                <a:gd name="connsiteY0" fmla="*/ 51 h 22383"/>
                <a:gd name="connsiteX1" fmla="*/ 7816 w 13539"/>
                <a:gd name="connsiteY1" fmla="*/ 11753 h 22383"/>
                <a:gd name="connsiteX2" fmla="*/ 293 w 13539"/>
                <a:gd name="connsiteY2" fmla="*/ 22362 h 22383"/>
                <a:gd name="connsiteX3" fmla="*/ 4922 w 13539"/>
                <a:gd name="connsiteY3" fmla="*/ 10082 h 22383"/>
                <a:gd name="connsiteX4" fmla="*/ 13410 w 13539"/>
                <a:gd name="connsiteY4" fmla="*/ 51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9" h="22383">
                  <a:moveTo>
                    <a:pt x="13410" y="51"/>
                  </a:moveTo>
                  <a:cubicBezTo>
                    <a:pt x="14181" y="566"/>
                    <a:pt x="11416" y="5645"/>
                    <a:pt x="7816" y="11753"/>
                  </a:cubicBezTo>
                  <a:cubicBezTo>
                    <a:pt x="4215" y="17861"/>
                    <a:pt x="1386" y="22748"/>
                    <a:pt x="293" y="22362"/>
                  </a:cubicBezTo>
                  <a:cubicBezTo>
                    <a:pt x="-800" y="21976"/>
                    <a:pt x="1257" y="16318"/>
                    <a:pt x="4922" y="10082"/>
                  </a:cubicBezTo>
                  <a:cubicBezTo>
                    <a:pt x="8587" y="3845"/>
                    <a:pt x="12702" y="-527"/>
                    <a:pt x="13410" y="51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8" name="Полилиния: фигура 147">
              <a:extLst>
                <a:ext uri="{FF2B5EF4-FFF2-40B4-BE49-F238E27FC236}">
                  <a16:creationId xmlns:a16="http://schemas.microsoft.com/office/drawing/2014/main" id="{D24CF1C1-AF69-D264-08C9-65F7564A1849}"/>
                </a:ext>
              </a:extLst>
            </p:cNvPr>
            <p:cNvSpPr/>
            <p:nvPr/>
          </p:nvSpPr>
          <p:spPr>
            <a:xfrm>
              <a:off x="7432301" y="3342526"/>
              <a:ext cx="5955" cy="11521"/>
            </a:xfrm>
            <a:custGeom>
              <a:avLst/>
              <a:gdLst>
                <a:gd name="connsiteX0" fmla="*/ 8181 w 8495"/>
                <a:gd name="connsiteY0" fmla="*/ 62 h 16434"/>
                <a:gd name="connsiteX1" fmla="*/ 5738 w 8495"/>
                <a:gd name="connsiteY1" fmla="*/ 8999 h 16434"/>
                <a:gd name="connsiteX2" fmla="*/ 272 w 8495"/>
                <a:gd name="connsiteY2" fmla="*/ 16393 h 16434"/>
                <a:gd name="connsiteX3" fmla="*/ 2780 w 8495"/>
                <a:gd name="connsiteY3" fmla="*/ 7521 h 16434"/>
                <a:gd name="connsiteX4" fmla="*/ 8181 w 8495"/>
                <a:gd name="connsiteY4" fmla="*/ 62 h 1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5" h="16434">
                  <a:moveTo>
                    <a:pt x="8181" y="62"/>
                  </a:moveTo>
                  <a:cubicBezTo>
                    <a:pt x="9017" y="448"/>
                    <a:pt x="8181" y="4434"/>
                    <a:pt x="5738" y="8999"/>
                  </a:cubicBezTo>
                  <a:cubicBezTo>
                    <a:pt x="3294" y="13564"/>
                    <a:pt x="1108" y="16844"/>
                    <a:pt x="272" y="16393"/>
                  </a:cubicBezTo>
                  <a:cubicBezTo>
                    <a:pt x="-563" y="15943"/>
                    <a:pt x="594" y="12021"/>
                    <a:pt x="2780" y="7521"/>
                  </a:cubicBezTo>
                  <a:cubicBezTo>
                    <a:pt x="4966" y="3020"/>
                    <a:pt x="7409" y="-516"/>
                    <a:pt x="8181" y="62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49" name="Полилиния: фигура 148">
              <a:extLst>
                <a:ext uri="{FF2B5EF4-FFF2-40B4-BE49-F238E27FC236}">
                  <a16:creationId xmlns:a16="http://schemas.microsoft.com/office/drawing/2014/main" id="{560E2EAA-B4AE-126E-AEFC-3A9BA8C1281C}"/>
                </a:ext>
              </a:extLst>
            </p:cNvPr>
            <p:cNvSpPr/>
            <p:nvPr/>
          </p:nvSpPr>
          <p:spPr>
            <a:xfrm>
              <a:off x="7193947" y="3425550"/>
              <a:ext cx="12237" cy="33850"/>
            </a:xfrm>
            <a:custGeom>
              <a:avLst/>
              <a:gdLst>
                <a:gd name="connsiteX0" fmla="*/ 17380 w 17455"/>
                <a:gd name="connsiteY0" fmla="*/ 0 h 48286"/>
                <a:gd name="connsiteX1" fmla="*/ 7285 w 17455"/>
                <a:gd name="connsiteY1" fmla="*/ 23597 h 48286"/>
                <a:gd name="connsiteX2" fmla="*/ 277 w 17455"/>
                <a:gd name="connsiteY2" fmla="*/ 48286 h 48286"/>
                <a:gd name="connsiteX3" fmla="*/ 4135 w 17455"/>
                <a:gd name="connsiteY3" fmla="*/ 22568 h 48286"/>
                <a:gd name="connsiteX4" fmla="*/ 17380 w 17455"/>
                <a:gd name="connsiteY4" fmla="*/ 0 h 4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55" h="48286">
                  <a:moveTo>
                    <a:pt x="17380" y="0"/>
                  </a:moveTo>
                  <a:cubicBezTo>
                    <a:pt x="18216" y="579"/>
                    <a:pt x="11915" y="10287"/>
                    <a:pt x="7285" y="23597"/>
                  </a:cubicBezTo>
                  <a:cubicBezTo>
                    <a:pt x="2656" y="36906"/>
                    <a:pt x="1306" y="48351"/>
                    <a:pt x="277" y="48286"/>
                  </a:cubicBezTo>
                  <a:cubicBezTo>
                    <a:pt x="-629" y="39523"/>
                    <a:pt x="695" y="30676"/>
                    <a:pt x="4135" y="22568"/>
                  </a:cubicBezTo>
                  <a:cubicBezTo>
                    <a:pt x="6533" y="14029"/>
                    <a:pt x="11092" y="6256"/>
                    <a:pt x="17380" y="0"/>
                  </a:cubicBezTo>
                  <a:close/>
                </a:path>
              </a:pathLst>
            </a:custGeom>
            <a:solidFill>
              <a:srgbClr val="263238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0" name="Полилиния: фигура 149">
              <a:extLst>
                <a:ext uri="{FF2B5EF4-FFF2-40B4-BE49-F238E27FC236}">
                  <a16:creationId xmlns:a16="http://schemas.microsoft.com/office/drawing/2014/main" id="{8014328D-6800-46B6-FC44-A880D52AA9C2}"/>
                </a:ext>
              </a:extLst>
            </p:cNvPr>
            <p:cNvSpPr/>
            <p:nvPr/>
          </p:nvSpPr>
          <p:spPr>
            <a:xfrm>
              <a:off x="7204689" y="2807966"/>
              <a:ext cx="96552" cy="141739"/>
            </a:xfrm>
            <a:custGeom>
              <a:avLst/>
              <a:gdLst>
                <a:gd name="connsiteX0" fmla="*/ 136822 w 137728"/>
                <a:gd name="connsiteY0" fmla="*/ 75652 h 202186"/>
                <a:gd name="connsiteX1" fmla="*/ 124734 w 137728"/>
                <a:gd name="connsiteY1" fmla="*/ 72244 h 202186"/>
                <a:gd name="connsiteX2" fmla="*/ 123255 w 137728"/>
                <a:gd name="connsiteY2" fmla="*/ 46076 h 202186"/>
                <a:gd name="connsiteX3" fmla="*/ 118369 w 137728"/>
                <a:gd name="connsiteY3" fmla="*/ 41575 h 202186"/>
                <a:gd name="connsiteX4" fmla="*/ 104224 w 137728"/>
                <a:gd name="connsiteY4" fmla="*/ 20550 h 202186"/>
                <a:gd name="connsiteX5" fmla="*/ 97023 w 137728"/>
                <a:gd name="connsiteY5" fmla="*/ 876 h 202186"/>
                <a:gd name="connsiteX6" fmla="*/ 72912 w 137728"/>
                <a:gd name="connsiteY6" fmla="*/ 9556 h 202186"/>
                <a:gd name="connsiteX7" fmla="*/ 43593 w 137728"/>
                <a:gd name="connsiteY7" fmla="*/ 52698 h 202186"/>
                <a:gd name="connsiteX8" fmla="*/ 0 w 137728"/>
                <a:gd name="connsiteY8" fmla="*/ 125031 h 202186"/>
                <a:gd name="connsiteX9" fmla="*/ 24304 w 137728"/>
                <a:gd name="connsiteY9" fmla="*/ 202186 h 202186"/>
                <a:gd name="connsiteX10" fmla="*/ 93486 w 137728"/>
                <a:gd name="connsiteY10" fmla="*/ 159172 h 202186"/>
                <a:gd name="connsiteX11" fmla="*/ 107246 w 137728"/>
                <a:gd name="connsiteY11" fmla="*/ 145799 h 202186"/>
                <a:gd name="connsiteX12" fmla="*/ 136822 w 137728"/>
                <a:gd name="connsiteY12" fmla="*/ 75652 h 20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728" h="202186">
                  <a:moveTo>
                    <a:pt x="136822" y="75652"/>
                  </a:moveTo>
                  <a:cubicBezTo>
                    <a:pt x="130778" y="67165"/>
                    <a:pt x="124734" y="72244"/>
                    <a:pt x="124734" y="72244"/>
                  </a:cubicBezTo>
                  <a:cubicBezTo>
                    <a:pt x="124734" y="72244"/>
                    <a:pt x="131935" y="54241"/>
                    <a:pt x="123255" y="46076"/>
                  </a:cubicBezTo>
                  <a:cubicBezTo>
                    <a:pt x="120619" y="43568"/>
                    <a:pt x="119140" y="42218"/>
                    <a:pt x="118369" y="41575"/>
                  </a:cubicBezTo>
                  <a:cubicBezTo>
                    <a:pt x="117726" y="38939"/>
                    <a:pt x="113933" y="24537"/>
                    <a:pt x="104224" y="20550"/>
                  </a:cubicBezTo>
                  <a:cubicBezTo>
                    <a:pt x="104224" y="20550"/>
                    <a:pt x="104224" y="3640"/>
                    <a:pt x="97023" y="876"/>
                  </a:cubicBezTo>
                  <a:cubicBezTo>
                    <a:pt x="85642" y="-3432"/>
                    <a:pt x="72912" y="9556"/>
                    <a:pt x="72912" y="9556"/>
                  </a:cubicBezTo>
                  <a:lnTo>
                    <a:pt x="43593" y="52698"/>
                  </a:lnTo>
                  <a:lnTo>
                    <a:pt x="0" y="125031"/>
                  </a:lnTo>
                  <a:lnTo>
                    <a:pt x="24304" y="202186"/>
                  </a:lnTo>
                  <a:lnTo>
                    <a:pt x="93486" y="159172"/>
                  </a:lnTo>
                  <a:lnTo>
                    <a:pt x="107246" y="145799"/>
                  </a:lnTo>
                  <a:cubicBezTo>
                    <a:pt x="107246" y="145799"/>
                    <a:pt x="143894" y="85553"/>
                    <a:pt x="136822" y="75652"/>
                  </a:cubicBez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1" name="Полилиния: фигура 150">
              <a:extLst>
                <a:ext uri="{FF2B5EF4-FFF2-40B4-BE49-F238E27FC236}">
                  <a16:creationId xmlns:a16="http://schemas.microsoft.com/office/drawing/2014/main" id="{6AD29ED1-3572-BD87-8D12-0DF28F7A4551}"/>
                </a:ext>
              </a:extLst>
            </p:cNvPr>
            <p:cNvSpPr/>
            <p:nvPr/>
          </p:nvSpPr>
          <p:spPr>
            <a:xfrm>
              <a:off x="7269335" y="2821848"/>
              <a:ext cx="8935" cy="14123"/>
            </a:xfrm>
            <a:custGeom>
              <a:avLst/>
              <a:gdLst>
                <a:gd name="connsiteX0" fmla="*/ 12587 w 12745"/>
                <a:gd name="connsiteY0" fmla="*/ 43 h 20146"/>
                <a:gd name="connsiteX1" fmla="*/ 7830 w 12745"/>
                <a:gd name="connsiteY1" fmla="*/ 10973 h 20146"/>
                <a:gd name="connsiteX2" fmla="*/ 178 w 12745"/>
                <a:gd name="connsiteY2" fmla="*/ 20103 h 20146"/>
                <a:gd name="connsiteX3" fmla="*/ 5000 w 12745"/>
                <a:gd name="connsiteY3" fmla="*/ 9237 h 20146"/>
                <a:gd name="connsiteX4" fmla="*/ 12587 w 12745"/>
                <a:gd name="connsiteY4" fmla="*/ 43 h 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5" h="20146">
                  <a:moveTo>
                    <a:pt x="12587" y="43"/>
                  </a:moveTo>
                  <a:cubicBezTo>
                    <a:pt x="13359" y="557"/>
                    <a:pt x="11237" y="5444"/>
                    <a:pt x="7830" y="10973"/>
                  </a:cubicBezTo>
                  <a:cubicBezTo>
                    <a:pt x="4422" y="16503"/>
                    <a:pt x="1014" y="20618"/>
                    <a:pt x="178" y="20103"/>
                  </a:cubicBezTo>
                  <a:cubicBezTo>
                    <a:pt x="-658" y="19589"/>
                    <a:pt x="1528" y="14767"/>
                    <a:pt x="5000" y="9237"/>
                  </a:cubicBezTo>
                  <a:cubicBezTo>
                    <a:pt x="8472" y="3708"/>
                    <a:pt x="11816" y="-472"/>
                    <a:pt x="12587" y="43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2" name="Полилиния: фигура 151">
              <a:extLst>
                <a:ext uri="{FF2B5EF4-FFF2-40B4-BE49-F238E27FC236}">
                  <a16:creationId xmlns:a16="http://schemas.microsoft.com/office/drawing/2014/main" id="{F4658BCA-AD6C-EB03-7558-C5160C8F4990}"/>
                </a:ext>
              </a:extLst>
            </p:cNvPr>
            <p:cNvSpPr/>
            <p:nvPr/>
          </p:nvSpPr>
          <p:spPr>
            <a:xfrm>
              <a:off x="7273574" y="2835798"/>
              <a:ext cx="14005" cy="20083"/>
            </a:xfrm>
            <a:custGeom>
              <a:avLst/>
              <a:gdLst>
                <a:gd name="connsiteX0" fmla="*/ 19979 w 19978"/>
                <a:gd name="connsiteY0" fmla="*/ 10 h 28648"/>
                <a:gd name="connsiteX1" fmla="*/ 13549 w 19978"/>
                <a:gd name="connsiteY1" fmla="*/ 16791 h 28648"/>
                <a:gd name="connsiteX2" fmla="*/ 47 w 19978"/>
                <a:gd name="connsiteY2" fmla="*/ 28558 h 28648"/>
                <a:gd name="connsiteX3" fmla="*/ 10785 w 19978"/>
                <a:gd name="connsiteY3" fmla="*/ 14863 h 28648"/>
                <a:gd name="connsiteX4" fmla="*/ 19979 w 19978"/>
                <a:gd name="connsiteY4" fmla="*/ 10 h 28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78" h="28648">
                  <a:moveTo>
                    <a:pt x="19979" y="10"/>
                  </a:moveTo>
                  <a:cubicBezTo>
                    <a:pt x="19812" y="6170"/>
                    <a:pt x="17542" y="12091"/>
                    <a:pt x="13549" y="16791"/>
                  </a:cubicBezTo>
                  <a:cubicBezTo>
                    <a:pt x="7763" y="25150"/>
                    <a:pt x="690" y="29329"/>
                    <a:pt x="47" y="28558"/>
                  </a:cubicBezTo>
                  <a:cubicBezTo>
                    <a:pt x="-596" y="27786"/>
                    <a:pt x="5448" y="22707"/>
                    <a:pt x="10785" y="14863"/>
                  </a:cubicBezTo>
                  <a:cubicBezTo>
                    <a:pt x="16121" y="7018"/>
                    <a:pt x="19079" y="-311"/>
                    <a:pt x="19979" y="10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3" name="Полилиния: фигура 152">
              <a:extLst>
                <a:ext uri="{FF2B5EF4-FFF2-40B4-BE49-F238E27FC236}">
                  <a16:creationId xmlns:a16="http://schemas.microsoft.com/office/drawing/2014/main" id="{13EA9439-0C92-AFFC-F783-77C56655CF73}"/>
                </a:ext>
              </a:extLst>
            </p:cNvPr>
            <p:cNvSpPr/>
            <p:nvPr/>
          </p:nvSpPr>
          <p:spPr>
            <a:xfrm>
              <a:off x="7282403" y="2856611"/>
              <a:ext cx="9646" cy="12223"/>
            </a:xfrm>
            <a:custGeom>
              <a:avLst/>
              <a:gdLst>
                <a:gd name="connsiteX0" fmla="*/ 13557 w 13759"/>
                <a:gd name="connsiteY0" fmla="*/ 25 h 17436"/>
                <a:gd name="connsiteX1" fmla="*/ 8991 w 13759"/>
                <a:gd name="connsiteY1" fmla="*/ 10441 h 17436"/>
                <a:gd name="connsiteX2" fmla="*/ 54 w 13759"/>
                <a:gd name="connsiteY2" fmla="*/ 17321 h 17436"/>
                <a:gd name="connsiteX3" fmla="*/ 6484 w 13759"/>
                <a:gd name="connsiteY3" fmla="*/ 8384 h 17436"/>
                <a:gd name="connsiteX4" fmla="*/ 13557 w 13759"/>
                <a:gd name="connsiteY4" fmla="*/ 25 h 1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9" h="17436">
                  <a:moveTo>
                    <a:pt x="13557" y="25"/>
                  </a:moveTo>
                  <a:cubicBezTo>
                    <a:pt x="14328" y="411"/>
                    <a:pt x="12914" y="5426"/>
                    <a:pt x="8991" y="10441"/>
                  </a:cubicBezTo>
                  <a:cubicBezTo>
                    <a:pt x="5069" y="15456"/>
                    <a:pt x="569" y="18028"/>
                    <a:pt x="54" y="17321"/>
                  </a:cubicBezTo>
                  <a:cubicBezTo>
                    <a:pt x="-460" y="16614"/>
                    <a:pt x="2755" y="13013"/>
                    <a:pt x="6484" y="8384"/>
                  </a:cubicBezTo>
                  <a:cubicBezTo>
                    <a:pt x="10213" y="3754"/>
                    <a:pt x="12656" y="-361"/>
                    <a:pt x="13557" y="25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4" name="Полилиния: фигура 153">
              <a:extLst>
                <a:ext uri="{FF2B5EF4-FFF2-40B4-BE49-F238E27FC236}">
                  <a16:creationId xmlns:a16="http://schemas.microsoft.com/office/drawing/2014/main" id="{58A6497E-7354-5467-9B12-2ADBB01F902A}"/>
                </a:ext>
              </a:extLst>
            </p:cNvPr>
            <p:cNvSpPr/>
            <p:nvPr/>
          </p:nvSpPr>
          <p:spPr>
            <a:xfrm>
              <a:off x="7349433" y="3190400"/>
              <a:ext cx="50718" cy="66087"/>
            </a:xfrm>
            <a:custGeom>
              <a:avLst/>
              <a:gdLst>
                <a:gd name="connsiteX0" fmla="*/ 27566 w 72347"/>
                <a:gd name="connsiteY0" fmla="*/ 30541 h 94270"/>
                <a:gd name="connsiteX1" fmla="*/ 66980 w 72347"/>
                <a:gd name="connsiteY1" fmla="*/ 0 h 94270"/>
                <a:gd name="connsiteX2" fmla="*/ 68651 w 72347"/>
                <a:gd name="connsiteY2" fmla="*/ 23211 h 94270"/>
                <a:gd name="connsiteX3" fmla="*/ 47048 w 72347"/>
                <a:gd name="connsiteY3" fmla="*/ 48029 h 94270"/>
                <a:gd name="connsiteX4" fmla="*/ 40168 w 72347"/>
                <a:gd name="connsiteY4" fmla="*/ 86607 h 94270"/>
                <a:gd name="connsiteX5" fmla="*/ 1140 w 72347"/>
                <a:gd name="connsiteY5" fmla="*/ 90465 h 94270"/>
                <a:gd name="connsiteX6" fmla="*/ 27566 w 72347"/>
                <a:gd name="connsiteY6" fmla="*/ 30541 h 9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47" h="94270">
                  <a:moveTo>
                    <a:pt x="27566" y="30541"/>
                  </a:moveTo>
                  <a:lnTo>
                    <a:pt x="66980" y="0"/>
                  </a:lnTo>
                  <a:cubicBezTo>
                    <a:pt x="73435" y="6147"/>
                    <a:pt x="74162" y="16203"/>
                    <a:pt x="68651" y="23211"/>
                  </a:cubicBezTo>
                  <a:cubicBezTo>
                    <a:pt x="62665" y="32463"/>
                    <a:pt x="55387" y="40822"/>
                    <a:pt x="47048" y="48029"/>
                  </a:cubicBezTo>
                  <a:cubicBezTo>
                    <a:pt x="47048" y="48029"/>
                    <a:pt x="48334" y="72012"/>
                    <a:pt x="40168" y="86607"/>
                  </a:cubicBezTo>
                  <a:cubicBezTo>
                    <a:pt x="32003" y="101202"/>
                    <a:pt x="1140" y="90465"/>
                    <a:pt x="1140" y="90465"/>
                  </a:cubicBezTo>
                  <a:cubicBezTo>
                    <a:pt x="1140" y="90465"/>
                    <a:pt x="-8375" y="56773"/>
                    <a:pt x="27566" y="30541"/>
                  </a:cubicBezTo>
                  <a:close/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5" name="Полилиния: фигура 154">
              <a:extLst>
                <a:ext uri="{FF2B5EF4-FFF2-40B4-BE49-F238E27FC236}">
                  <a16:creationId xmlns:a16="http://schemas.microsoft.com/office/drawing/2014/main" id="{C50D74EF-130F-FFB7-2FBB-30D2E9E8E9A0}"/>
                </a:ext>
              </a:extLst>
            </p:cNvPr>
            <p:cNvSpPr/>
            <p:nvPr/>
          </p:nvSpPr>
          <p:spPr>
            <a:xfrm>
              <a:off x="7382190" y="3211269"/>
              <a:ext cx="29027" cy="43292"/>
            </a:xfrm>
            <a:custGeom>
              <a:avLst/>
              <a:gdLst>
                <a:gd name="connsiteX0" fmla="*/ 41406 w 41406"/>
                <a:gd name="connsiteY0" fmla="*/ 40507 h 61754"/>
                <a:gd name="connsiteX1" fmla="*/ 22118 w 41406"/>
                <a:gd name="connsiteY1" fmla="*/ 60245 h 61754"/>
                <a:gd name="connsiteX2" fmla="*/ 9901 w 41406"/>
                <a:gd name="connsiteY2" fmla="*/ 61338 h 61754"/>
                <a:gd name="connsiteX3" fmla="*/ 2636 w 41406"/>
                <a:gd name="connsiteY3" fmla="*/ 53944 h 61754"/>
                <a:gd name="connsiteX4" fmla="*/ 6558 w 41406"/>
                <a:gd name="connsiteY4" fmla="*/ 46743 h 61754"/>
                <a:gd name="connsiteX5" fmla="*/ 21796 w 41406"/>
                <a:gd name="connsiteY5" fmla="*/ 29576 h 61754"/>
                <a:gd name="connsiteX6" fmla="*/ 15817 w 41406"/>
                <a:gd name="connsiteY6" fmla="*/ 38063 h 61754"/>
                <a:gd name="connsiteX7" fmla="*/ 6430 w 41406"/>
                <a:gd name="connsiteY7" fmla="*/ 41728 h 61754"/>
                <a:gd name="connsiteX8" fmla="*/ 0 w 41406"/>
                <a:gd name="connsiteY8" fmla="*/ 34784 h 61754"/>
                <a:gd name="connsiteX9" fmla="*/ 2507 w 41406"/>
                <a:gd name="connsiteY9" fmla="*/ 28933 h 61754"/>
                <a:gd name="connsiteX10" fmla="*/ 21796 w 41406"/>
                <a:gd name="connsiteY10" fmla="*/ 0 h 6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406" h="61754">
                  <a:moveTo>
                    <a:pt x="41406" y="40507"/>
                  </a:moveTo>
                  <a:cubicBezTo>
                    <a:pt x="36578" y="48479"/>
                    <a:pt x="29981" y="55237"/>
                    <a:pt x="22118" y="60245"/>
                  </a:cubicBezTo>
                  <a:cubicBezTo>
                    <a:pt x="18234" y="61769"/>
                    <a:pt x="13997" y="62149"/>
                    <a:pt x="9901" y="61338"/>
                  </a:cubicBezTo>
                  <a:cubicBezTo>
                    <a:pt x="6012" y="60946"/>
                    <a:pt x="2958" y="57841"/>
                    <a:pt x="2636" y="53944"/>
                  </a:cubicBezTo>
                  <a:cubicBezTo>
                    <a:pt x="3125" y="51180"/>
                    <a:pt x="4501" y="48653"/>
                    <a:pt x="6558" y="46743"/>
                  </a:cubicBezTo>
                  <a:lnTo>
                    <a:pt x="21796" y="29576"/>
                  </a:lnTo>
                  <a:cubicBezTo>
                    <a:pt x="20221" y="32682"/>
                    <a:pt x="18208" y="35536"/>
                    <a:pt x="15817" y="38063"/>
                  </a:cubicBezTo>
                  <a:cubicBezTo>
                    <a:pt x="13373" y="40590"/>
                    <a:pt x="9940" y="41934"/>
                    <a:pt x="6430" y="41728"/>
                  </a:cubicBezTo>
                  <a:cubicBezTo>
                    <a:pt x="2880" y="41291"/>
                    <a:pt x="161" y="38359"/>
                    <a:pt x="0" y="34784"/>
                  </a:cubicBezTo>
                  <a:cubicBezTo>
                    <a:pt x="334" y="32656"/>
                    <a:pt x="1196" y="30644"/>
                    <a:pt x="2507" y="28933"/>
                  </a:cubicBezTo>
                  <a:lnTo>
                    <a:pt x="21796" y="0"/>
                  </a:lnTo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6" name="Полилиния: фигура 155">
              <a:extLst>
                <a:ext uri="{FF2B5EF4-FFF2-40B4-BE49-F238E27FC236}">
                  <a16:creationId xmlns:a16="http://schemas.microsoft.com/office/drawing/2014/main" id="{11187095-749B-8369-39A7-B2C25CE9F31B}"/>
                </a:ext>
              </a:extLst>
            </p:cNvPr>
            <p:cNvSpPr/>
            <p:nvPr/>
          </p:nvSpPr>
          <p:spPr>
            <a:xfrm>
              <a:off x="7386355" y="3249176"/>
              <a:ext cx="24862" cy="15018"/>
            </a:xfrm>
            <a:custGeom>
              <a:avLst/>
              <a:gdLst>
                <a:gd name="connsiteX0" fmla="*/ 35465 w 35465"/>
                <a:gd name="connsiteY0" fmla="*/ 0 h 21422"/>
                <a:gd name="connsiteX1" fmla="*/ 16498 w 35465"/>
                <a:gd name="connsiteY1" fmla="*/ 19289 h 21422"/>
                <a:gd name="connsiteX2" fmla="*/ 6082 w 35465"/>
                <a:gd name="connsiteY2" fmla="*/ 21153 h 21422"/>
                <a:gd name="connsiteX3" fmla="*/ 103 w 35465"/>
                <a:gd name="connsiteY3" fmla="*/ 14402 h 21422"/>
                <a:gd name="connsiteX4" fmla="*/ 3446 w 35465"/>
                <a:gd name="connsiteY4" fmla="*/ 6044 h 2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65" h="21422">
                  <a:moveTo>
                    <a:pt x="35465" y="0"/>
                  </a:moveTo>
                  <a:cubicBezTo>
                    <a:pt x="31370" y="8294"/>
                    <a:pt x="24722" y="15058"/>
                    <a:pt x="16498" y="19289"/>
                  </a:cubicBezTo>
                  <a:cubicBezTo>
                    <a:pt x="13380" y="21186"/>
                    <a:pt x="9663" y="21848"/>
                    <a:pt x="6082" y="21153"/>
                  </a:cubicBezTo>
                  <a:cubicBezTo>
                    <a:pt x="3022" y="20138"/>
                    <a:pt x="746" y="17559"/>
                    <a:pt x="103" y="14402"/>
                  </a:cubicBezTo>
                  <a:cubicBezTo>
                    <a:pt x="-386" y="11213"/>
                    <a:pt x="894" y="8018"/>
                    <a:pt x="3446" y="6044"/>
                  </a:cubicBezTo>
                </a:path>
              </a:pathLst>
            </a:custGeom>
            <a:solidFill>
              <a:srgbClr val="FFBE9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7" name="Полилиния: фигура 156">
              <a:extLst>
                <a:ext uri="{FF2B5EF4-FFF2-40B4-BE49-F238E27FC236}">
                  <a16:creationId xmlns:a16="http://schemas.microsoft.com/office/drawing/2014/main" id="{ECDAEF0B-0892-19AE-2377-C04D2D9A300F}"/>
                </a:ext>
              </a:extLst>
            </p:cNvPr>
            <p:cNvSpPr/>
            <p:nvPr/>
          </p:nvSpPr>
          <p:spPr>
            <a:xfrm>
              <a:off x="7385523" y="3249131"/>
              <a:ext cx="25783" cy="16040"/>
            </a:xfrm>
            <a:custGeom>
              <a:avLst/>
              <a:gdLst>
                <a:gd name="connsiteX0" fmla="*/ 4633 w 36778"/>
                <a:gd name="connsiteY0" fmla="*/ 5915 h 22880"/>
                <a:gd name="connsiteX1" fmla="*/ 2382 w 36778"/>
                <a:gd name="connsiteY1" fmla="*/ 13116 h 22880"/>
                <a:gd name="connsiteX2" fmla="*/ 6626 w 36778"/>
                <a:gd name="connsiteY2" fmla="*/ 19032 h 22880"/>
                <a:gd name="connsiteX3" fmla="*/ 15884 w 36778"/>
                <a:gd name="connsiteY3" fmla="*/ 18132 h 22880"/>
                <a:gd name="connsiteX4" fmla="*/ 31251 w 36778"/>
                <a:gd name="connsiteY4" fmla="*/ 6430 h 22880"/>
                <a:gd name="connsiteX5" fmla="*/ 36652 w 36778"/>
                <a:gd name="connsiteY5" fmla="*/ 0 h 22880"/>
                <a:gd name="connsiteX6" fmla="*/ 33116 w 36778"/>
                <a:gd name="connsiteY6" fmla="*/ 7780 h 22880"/>
                <a:gd name="connsiteX7" fmla="*/ 17299 w 36778"/>
                <a:gd name="connsiteY7" fmla="*/ 21153 h 22880"/>
                <a:gd name="connsiteX8" fmla="*/ 5211 w 36778"/>
                <a:gd name="connsiteY8" fmla="*/ 21732 h 22880"/>
                <a:gd name="connsiteX9" fmla="*/ 3 w 36778"/>
                <a:gd name="connsiteY9" fmla="*/ 13116 h 22880"/>
                <a:gd name="connsiteX10" fmla="*/ 2511 w 36778"/>
                <a:gd name="connsiteY10" fmla="*/ 6687 h 22880"/>
                <a:gd name="connsiteX11" fmla="*/ 4633 w 36778"/>
                <a:gd name="connsiteY11" fmla="*/ 5915 h 2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778" h="22880">
                  <a:moveTo>
                    <a:pt x="4633" y="5915"/>
                  </a:moveTo>
                  <a:cubicBezTo>
                    <a:pt x="5083" y="6237"/>
                    <a:pt x="2061" y="8487"/>
                    <a:pt x="2382" y="13116"/>
                  </a:cubicBezTo>
                  <a:cubicBezTo>
                    <a:pt x="2684" y="15688"/>
                    <a:pt x="4285" y="17919"/>
                    <a:pt x="6626" y="19032"/>
                  </a:cubicBezTo>
                  <a:cubicBezTo>
                    <a:pt x="9686" y="20150"/>
                    <a:pt x="13094" y="19823"/>
                    <a:pt x="15884" y="18132"/>
                  </a:cubicBezTo>
                  <a:cubicBezTo>
                    <a:pt x="21761" y="15335"/>
                    <a:pt x="26995" y="11348"/>
                    <a:pt x="31251" y="6430"/>
                  </a:cubicBezTo>
                  <a:cubicBezTo>
                    <a:pt x="34530" y="2572"/>
                    <a:pt x="36138" y="0"/>
                    <a:pt x="36652" y="0"/>
                  </a:cubicBezTo>
                  <a:cubicBezTo>
                    <a:pt x="37166" y="0"/>
                    <a:pt x="36138" y="3344"/>
                    <a:pt x="33116" y="7780"/>
                  </a:cubicBezTo>
                  <a:cubicBezTo>
                    <a:pt x="29104" y="13547"/>
                    <a:pt x="23651" y="18157"/>
                    <a:pt x="17299" y="21153"/>
                  </a:cubicBezTo>
                  <a:cubicBezTo>
                    <a:pt x="13583" y="23230"/>
                    <a:pt x="9107" y="23449"/>
                    <a:pt x="5211" y="21732"/>
                  </a:cubicBezTo>
                  <a:cubicBezTo>
                    <a:pt x="2029" y="20035"/>
                    <a:pt x="29" y="16723"/>
                    <a:pt x="3" y="13116"/>
                  </a:cubicBezTo>
                  <a:cubicBezTo>
                    <a:pt x="-61" y="10725"/>
                    <a:pt x="839" y="8404"/>
                    <a:pt x="2511" y="6687"/>
                  </a:cubicBezTo>
                  <a:cubicBezTo>
                    <a:pt x="3668" y="5980"/>
                    <a:pt x="4568" y="5722"/>
                    <a:pt x="4633" y="5915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8" name="Полилиния: фигура 157">
              <a:extLst>
                <a:ext uri="{FF2B5EF4-FFF2-40B4-BE49-F238E27FC236}">
                  <a16:creationId xmlns:a16="http://schemas.microsoft.com/office/drawing/2014/main" id="{9C54BB03-9DE0-9583-B0BE-0F37185C67FF}"/>
                </a:ext>
              </a:extLst>
            </p:cNvPr>
            <p:cNvSpPr/>
            <p:nvPr/>
          </p:nvSpPr>
          <p:spPr>
            <a:xfrm>
              <a:off x="7384604" y="3237998"/>
              <a:ext cx="27469" cy="16929"/>
            </a:xfrm>
            <a:custGeom>
              <a:avLst/>
              <a:gdLst>
                <a:gd name="connsiteX0" fmla="*/ 157 w 39184"/>
                <a:gd name="connsiteY0" fmla="*/ 16203 h 24148"/>
                <a:gd name="connsiteX1" fmla="*/ 5815 w 39184"/>
                <a:gd name="connsiteY1" fmla="*/ 20189 h 24148"/>
                <a:gd name="connsiteX2" fmla="*/ 13080 w 39184"/>
                <a:gd name="connsiteY2" fmla="*/ 21025 h 24148"/>
                <a:gd name="connsiteX3" fmla="*/ 21439 w 39184"/>
                <a:gd name="connsiteY3" fmla="*/ 17553 h 24148"/>
                <a:gd name="connsiteX4" fmla="*/ 39185 w 39184"/>
                <a:gd name="connsiteY4" fmla="*/ 0 h 24148"/>
                <a:gd name="connsiteX5" fmla="*/ 23303 w 39184"/>
                <a:gd name="connsiteY5" fmla="*/ 20317 h 24148"/>
                <a:gd name="connsiteX6" fmla="*/ 13402 w 39184"/>
                <a:gd name="connsiteY6" fmla="*/ 24111 h 24148"/>
                <a:gd name="connsiteX7" fmla="*/ 4851 w 39184"/>
                <a:gd name="connsiteY7" fmla="*/ 22375 h 24148"/>
                <a:gd name="connsiteX8" fmla="*/ 478 w 39184"/>
                <a:gd name="connsiteY8" fmla="*/ 18389 h 24148"/>
                <a:gd name="connsiteX9" fmla="*/ 157 w 39184"/>
                <a:gd name="connsiteY9" fmla="*/ 16203 h 2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84" h="24148">
                  <a:moveTo>
                    <a:pt x="157" y="16203"/>
                  </a:moveTo>
                  <a:cubicBezTo>
                    <a:pt x="1668" y="17996"/>
                    <a:pt x="3616" y="19366"/>
                    <a:pt x="5815" y="20189"/>
                  </a:cubicBezTo>
                  <a:cubicBezTo>
                    <a:pt x="8136" y="21044"/>
                    <a:pt x="10624" y="21327"/>
                    <a:pt x="13080" y="21025"/>
                  </a:cubicBezTo>
                  <a:cubicBezTo>
                    <a:pt x="16102" y="20549"/>
                    <a:pt x="18970" y="19359"/>
                    <a:pt x="21439" y="17553"/>
                  </a:cubicBezTo>
                  <a:cubicBezTo>
                    <a:pt x="27862" y="12242"/>
                    <a:pt x="33803" y="6365"/>
                    <a:pt x="39185" y="0"/>
                  </a:cubicBezTo>
                  <a:cubicBezTo>
                    <a:pt x="36439" y="8429"/>
                    <a:pt x="30820" y="15617"/>
                    <a:pt x="23303" y="20317"/>
                  </a:cubicBezTo>
                  <a:cubicBezTo>
                    <a:pt x="20397" y="22433"/>
                    <a:pt x="16983" y="23744"/>
                    <a:pt x="13402" y="24111"/>
                  </a:cubicBezTo>
                  <a:cubicBezTo>
                    <a:pt x="10451" y="24310"/>
                    <a:pt x="7493" y="23712"/>
                    <a:pt x="4851" y="22375"/>
                  </a:cubicBezTo>
                  <a:cubicBezTo>
                    <a:pt x="2999" y="21558"/>
                    <a:pt x="1462" y="20157"/>
                    <a:pt x="478" y="18389"/>
                  </a:cubicBezTo>
                  <a:cubicBezTo>
                    <a:pt x="-165" y="17103"/>
                    <a:pt x="-36" y="16267"/>
                    <a:pt x="157" y="16203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59" name="Полилиния: фигура 158">
              <a:extLst>
                <a:ext uri="{FF2B5EF4-FFF2-40B4-BE49-F238E27FC236}">
                  <a16:creationId xmlns:a16="http://schemas.microsoft.com/office/drawing/2014/main" id="{29CDC2D0-238B-8FB5-D9BB-CBC2867CB09C}"/>
                </a:ext>
              </a:extLst>
            </p:cNvPr>
            <p:cNvSpPr/>
            <p:nvPr/>
          </p:nvSpPr>
          <p:spPr>
            <a:xfrm>
              <a:off x="7383017" y="3220735"/>
              <a:ext cx="24825" cy="20670"/>
            </a:xfrm>
            <a:custGeom>
              <a:avLst/>
              <a:gdLst>
                <a:gd name="connsiteX0" fmla="*/ 42 w 35412"/>
                <a:gd name="connsiteY0" fmla="*/ 24432 h 29485"/>
                <a:gd name="connsiteX1" fmla="*/ 6471 w 35412"/>
                <a:gd name="connsiteY1" fmla="*/ 27004 h 29485"/>
                <a:gd name="connsiteX2" fmla="*/ 21517 w 35412"/>
                <a:gd name="connsiteY2" fmla="*/ 20575 h 29485"/>
                <a:gd name="connsiteX3" fmla="*/ 31354 w 35412"/>
                <a:gd name="connsiteY3" fmla="*/ 6430 h 29485"/>
                <a:gd name="connsiteX4" fmla="*/ 35276 w 35412"/>
                <a:gd name="connsiteY4" fmla="*/ 0 h 29485"/>
                <a:gd name="connsiteX5" fmla="*/ 33540 w 35412"/>
                <a:gd name="connsiteY5" fmla="*/ 7330 h 29485"/>
                <a:gd name="connsiteX6" fmla="*/ 23767 w 35412"/>
                <a:gd name="connsiteY6" fmla="*/ 23018 h 29485"/>
                <a:gd name="connsiteX7" fmla="*/ 6214 w 35412"/>
                <a:gd name="connsiteY7" fmla="*/ 29448 h 29485"/>
                <a:gd name="connsiteX8" fmla="*/ 1006 w 35412"/>
                <a:gd name="connsiteY8" fmla="*/ 26490 h 29485"/>
                <a:gd name="connsiteX9" fmla="*/ 42 w 35412"/>
                <a:gd name="connsiteY9" fmla="*/ 24432 h 2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412" h="29485">
                  <a:moveTo>
                    <a:pt x="42" y="24432"/>
                  </a:moveTo>
                  <a:cubicBezTo>
                    <a:pt x="556" y="24047"/>
                    <a:pt x="2035" y="26940"/>
                    <a:pt x="6471" y="27004"/>
                  </a:cubicBezTo>
                  <a:cubicBezTo>
                    <a:pt x="12084" y="26677"/>
                    <a:pt x="17402" y="24400"/>
                    <a:pt x="21517" y="20575"/>
                  </a:cubicBezTo>
                  <a:cubicBezTo>
                    <a:pt x="25548" y="16428"/>
                    <a:pt x="28872" y="11651"/>
                    <a:pt x="31354" y="6430"/>
                  </a:cubicBezTo>
                  <a:cubicBezTo>
                    <a:pt x="33476" y="2379"/>
                    <a:pt x="34890" y="0"/>
                    <a:pt x="35276" y="0"/>
                  </a:cubicBezTo>
                  <a:cubicBezTo>
                    <a:pt x="35662" y="0"/>
                    <a:pt x="35276" y="2958"/>
                    <a:pt x="33540" y="7330"/>
                  </a:cubicBezTo>
                  <a:cubicBezTo>
                    <a:pt x="31502" y="13226"/>
                    <a:pt x="28165" y="18588"/>
                    <a:pt x="23767" y="23018"/>
                  </a:cubicBezTo>
                  <a:cubicBezTo>
                    <a:pt x="19048" y="27487"/>
                    <a:pt x="12702" y="29814"/>
                    <a:pt x="6214" y="29448"/>
                  </a:cubicBezTo>
                  <a:cubicBezTo>
                    <a:pt x="4150" y="29197"/>
                    <a:pt x="2279" y="28130"/>
                    <a:pt x="1006" y="26490"/>
                  </a:cubicBezTo>
                  <a:cubicBezTo>
                    <a:pt x="42" y="25333"/>
                    <a:pt x="-87" y="24497"/>
                    <a:pt x="42" y="24432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0" name="Полилиния: фигура 159">
              <a:extLst>
                <a:ext uri="{FF2B5EF4-FFF2-40B4-BE49-F238E27FC236}">
                  <a16:creationId xmlns:a16="http://schemas.microsoft.com/office/drawing/2014/main" id="{097D8157-781C-AAD2-E9F8-58E834125E96}"/>
                </a:ext>
              </a:extLst>
            </p:cNvPr>
            <p:cNvSpPr/>
            <p:nvPr/>
          </p:nvSpPr>
          <p:spPr>
            <a:xfrm>
              <a:off x="7372139" y="3190382"/>
              <a:ext cx="27888" cy="65059"/>
            </a:xfrm>
            <a:custGeom>
              <a:avLst/>
              <a:gdLst>
                <a:gd name="connsiteX0" fmla="*/ 0 w 39781"/>
                <a:gd name="connsiteY0" fmla="*/ 92804 h 92804"/>
                <a:gd name="connsiteX1" fmla="*/ 9580 w 39781"/>
                <a:gd name="connsiteY1" fmla="*/ 80845 h 92804"/>
                <a:gd name="connsiteX2" fmla="*/ 12988 w 39781"/>
                <a:gd name="connsiteY2" fmla="*/ 64836 h 92804"/>
                <a:gd name="connsiteX3" fmla="*/ 12281 w 39781"/>
                <a:gd name="connsiteY3" fmla="*/ 54998 h 92804"/>
                <a:gd name="connsiteX4" fmla="*/ 12281 w 39781"/>
                <a:gd name="connsiteY4" fmla="*/ 49019 h 92804"/>
                <a:gd name="connsiteX5" fmla="*/ 16138 w 39781"/>
                <a:gd name="connsiteY5" fmla="*/ 43939 h 92804"/>
                <a:gd name="connsiteX6" fmla="*/ 30862 w 39781"/>
                <a:gd name="connsiteY6" fmla="*/ 29666 h 92804"/>
                <a:gd name="connsiteX7" fmla="*/ 37292 w 39781"/>
                <a:gd name="connsiteY7" fmla="*/ 14685 h 92804"/>
                <a:gd name="connsiteX8" fmla="*/ 36392 w 39781"/>
                <a:gd name="connsiteY8" fmla="*/ 3754 h 92804"/>
                <a:gd name="connsiteX9" fmla="*/ 34655 w 39781"/>
                <a:gd name="connsiteY9" fmla="*/ 25 h 92804"/>
                <a:gd name="connsiteX10" fmla="*/ 37613 w 39781"/>
                <a:gd name="connsiteY10" fmla="*/ 3240 h 92804"/>
                <a:gd name="connsiteX11" fmla="*/ 39606 w 39781"/>
                <a:gd name="connsiteY11" fmla="*/ 14942 h 92804"/>
                <a:gd name="connsiteX12" fmla="*/ 33498 w 39781"/>
                <a:gd name="connsiteY12" fmla="*/ 31466 h 92804"/>
                <a:gd name="connsiteX13" fmla="*/ 18453 w 39781"/>
                <a:gd name="connsiteY13" fmla="*/ 46511 h 92804"/>
                <a:gd name="connsiteX14" fmla="*/ 15560 w 39781"/>
                <a:gd name="connsiteY14" fmla="*/ 49983 h 92804"/>
                <a:gd name="connsiteX15" fmla="*/ 15560 w 39781"/>
                <a:gd name="connsiteY15" fmla="*/ 54548 h 92804"/>
                <a:gd name="connsiteX16" fmla="*/ 16138 w 39781"/>
                <a:gd name="connsiteY16" fmla="*/ 64900 h 92804"/>
                <a:gd name="connsiteX17" fmla="*/ 11766 w 39781"/>
                <a:gd name="connsiteY17" fmla="*/ 81938 h 92804"/>
                <a:gd name="connsiteX18" fmla="*/ 0 w 39781"/>
                <a:gd name="connsiteY18" fmla="*/ 92804 h 9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781" h="92804">
                  <a:moveTo>
                    <a:pt x="0" y="92804"/>
                  </a:moveTo>
                  <a:cubicBezTo>
                    <a:pt x="3941" y="89480"/>
                    <a:pt x="7195" y="85417"/>
                    <a:pt x="9580" y="80845"/>
                  </a:cubicBezTo>
                  <a:cubicBezTo>
                    <a:pt x="11837" y="75811"/>
                    <a:pt x="12994" y="70352"/>
                    <a:pt x="12988" y="64836"/>
                  </a:cubicBezTo>
                  <a:cubicBezTo>
                    <a:pt x="12968" y="61544"/>
                    <a:pt x="12731" y="58258"/>
                    <a:pt x="12281" y="54998"/>
                  </a:cubicBezTo>
                  <a:cubicBezTo>
                    <a:pt x="11830" y="53031"/>
                    <a:pt x="11830" y="50986"/>
                    <a:pt x="12281" y="49019"/>
                  </a:cubicBezTo>
                  <a:cubicBezTo>
                    <a:pt x="13013" y="46968"/>
                    <a:pt x="14364" y="45200"/>
                    <a:pt x="16138" y="43939"/>
                  </a:cubicBezTo>
                  <a:cubicBezTo>
                    <a:pt x="21533" y="39709"/>
                    <a:pt x="26471" y="34925"/>
                    <a:pt x="30862" y="29666"/>
                  </a:cubicBezTo>
                  <a:cubicBezTo>
                    <a:pt x="34238" y="25294"/>
                    <a:pt x="36449" y="20144"/>
                    <a:pt x="37292" y="14685"/>
                  </a:cubicBezTo>
                  <a:cubicBezTo>
                    <a:pt x="37935" y="11026"/>
                    <a:pt x="37626" y="7258"/>
                    <a:pt x="36392" y="3754"/>
                  </a:cubicBezTo>
                  <a:cubicBezTo>
                    <a:pt x="35491" y="1376"/>
                    <a:pt x="34463" y="218"/>
                    <a:pt x="34655" y="25"/>
                  </a:cubicBezTo>
                  <a:cubicBezTo>
                    <a:pt x="34848" y="-168"/>
                    <a:pt x="36134" y="733"/>
                    <a:pt x="37613" y="3240"/>
                  </a:cubicBezTo>
                  <a:cubicBezTo>
                    <a:pt x="39446" y="6847"/>
                    <a:pt x="40140" y="10930"/>
                    <a:pt x="39606" y="14942"/>
                  </a:cubicBezTo>
                  <a:cubicBezTo>
                    <a:pt x="39098" y="20902"/>
                    <a:pt x="36983" y="26612"/>
                    <a:pt x="33498" y="31466"/>
                  </a:cubicBezTo>
                  <a:cubicBezTo>
                    <a:pt x="29094" y="37060"/>
                    <a:pt x="24047" y="42107"/>
                    <a:pt x="18453" y="46511"/>
                  </a:cubicBezTo>
                  <a:cubicBezTo>
                    <a:pt x="17148" y="47341"/>
                    <a:pt x="16138" y="48550"/>
                    <a:pt x="15560" y="49983"/>
                  </a:cubicBezTo>
                  <a:cubicBezTo>
                    <a:pt x="15270" y="51494"/>
                    <a:pt x="15270" y="53044"/>
                    <a:pt x="15560" y="54548"/>
                  </a:cubicBezTo>
                  <a:cubicBezTo>
                    <a:pt x="16035" y="57975"/>
                    <a:pt x="16228" y="61441"/>
                    <a:pt x="16138" y="64900"/>
                  </a:cubicBezTo>
                  <a:cubicBezTo>
                    <a:pt x="15997" y="70841"/>
                    <a:pt x="14499" y="76666"/>
                    <a:pt x="11766" y="81938"/>
                  </a:cubicBezTo>
                  <a:cubicBezTo>
                    <a:pt x="9477" y="87005"/>
                    <a:pt x="5234" y="90927"/>
                    <a:pt x="0" y="92804"/>
                  </a:cubicBezTo>
                  <a:close/>
                </a:path>
              </a:pathLst>
            </a:custGeom>
            <a:solidFill>
              <a:srgbClr val="EB996E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1" name="Полилиния: фигура 160">
              <a:extLst>
                <a:ext uri="{FF2B5EF4-FFF2-40B4-BE49-F238E27FC236}">
                  <a16:creationId xmlns:a16="http://schemas.microsoft.com/office/drawing/2014/main" id="{1C869783-4A79-5067-A41B-16B6585DD2CB}"/>
                </a:ext>
              </a:extLst>
            </p:cNvPr>
            <p:cNvSpPr/>
            <p:nvPr/>
          </p:nvSpPr>
          <p:spPr>
            <a:xfrm>
              <a:off x="7152211" y="2466381"/>
              <a:ext cx="21553" cy="41763"/>
            </a:xfrm>
            <a:custGeom>
              <a:avLst/>
              <a:gdLst>
                <a:gd name="connsiteX0" fmla="*/ 28502 w 30744"/>
                <a:gd name="connsiteY0" fmla="*/ 9452 h 59574"/>
                <a:gd name="connsiteX1" fmla="*/ 30688 w 30744"/>
                <a:gd name="connsiteY1" fmla="*/ 26619 h 59574"/>
                <a:gd name="connsiteX2" fmla="*/ 28373 w 30744"/>
                <a:gd name="connsiteY2" fmla="*/ 45586 h 59574"/>
                <a:gd name="connsiteX3" fmla="*/ 22844 w 30744"/>
                <a:gd name="connsiteY3" fmla="*/ 55873 h 59574"/>
                <a:gd name="connsiteX4" fmla="*/ 17122 w 30744"/>
                <a:gd name="connsiteY4" fmla="*/ 59281 h 59574"/>
                <a:gd name="connsiteX5" fmla="*/ 9985 w 30744"/>
                <a:gd name="connsiteY5" fmla="*/ 58188 h 59574"/>
                <a:gd name="connsiteX6" fmla="*/ 3555 w 30744"/>
                <a:gd name="connsiteY6" fmla="*/ 47065 h 59574"/>
                <a:gd name="connsiteX7" fmla="*/ 1433 w 30744"/>
                <a:gd name="connsiteY7" fmla="*/ 36070 h 59574"/>
                <a:gd name="connsiteX8" fmla="*/ 83 w 30744"/>
                <a:gd name="connsiteY8" fmla="*/ 17231 h 59574"/>
                <a:gd name="connsiteX9" fmla="*/ 2076 w 30744"/>
                <a:gd name="connsiteY9" fmla="*/ 0 h 59574"/>
                <a:gd name="connsiteX10" fmla="*/ 2462 w 30744"/>
                <a:gd name="connsiteY10" fmla="*/ 17167 h 59574"/>
                <a:gd name="connsiteX11" fmla="*/ 4455 w 30744"/>
                <a:gd name="connsiteY11" fmla="*/ 35556 h 59574"/>
                <a:gd name="connsiteX12" fmla="*/ 6770 w 30744"/>
                <a:gd name="connsiteY12" fmla="*/ 46229 h 59574"/>
                <a:gd name="connsiteX13" fmla="*/ 11785 w 30744"/>
                <a:gd name="connsiteY13" fmla="*/ 55359 h 59574"/>
                <a:gd name="connsiteX14" fmla="*/ 20401 w 30744"/>
                <a:gd name="connsiteY14" fmla="*/ 53559 h 59574"/>
                <a:gd name="connsiteX15" fmla="*/ 25351 w 30744"/>
                <a:gd name="connsiteY15" fmla="*/ 44621 h 59574"/>
                <a:gd name="connsiteX16" fmla="*/ 28245 w 30744"/>
                <a:gd name="connsiteY16" fmla="*/ 26619 h 59574"/>
                <a:gd name="connsiteX17" fmla="*/ 28502 w 30744"/>
                <a:gd name="connsiteY17" fmla="*/ 9452 h 5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44" h="59574">
                  <a:moveTo>
                    <a:pt x="28502" y="9452"/>
                  </a:moveTo>
                  <a:cubicBezTo>
                    <a:pt x="30007" y="15045"/>
                    <a:pt x="30746" y="20825"/>
                    <a:pt x="30688" y="26619"/>
                  </a:cubicBezTo>
                  <a:cubicBezTo>
                    <a:pt x="30971" y="33022"/>
                    <a:pt x="30193" y="39433"/>
                    <a:pt x="28373" y="45586"/>
                  </a:cubicBezTo>
                  <a:cubicBezTo>
                    <a:pt x="27306" y="49379"/>
                    <a:pt x="25416" y="52890"/>
                    <a:pt x="22844" y="55873"/>
                  </a:cubicBezTo>
                  <a:cubicBezTo>
                    <a:pt x="21288" y="57513"/>
                    <a:pt x="19308" y="58696"/>
                    <a:pt x="17122" y="59281"/>
                  </a:cubicBezTo>
                  <a:cubicBezTo>
                    <a:pt x="14691" y="59911"/>
                    <a:pt x="12113" y="59519"/>
                    <a:pt x="9985" y="58188"/>
                  </a:cubicBezTo>
                  <a:cubicBezTo>
                    <a:pt x="6596" y="55352"/>
                    <a:pt x="4320" y="51418"/>
                    <a:pt x="3555" y="47065"/>
                  </a:cubicBezTo>
                  <a:cubicBezTo>
                    <a:pt x="2655" y="43252"/>
                    <a:pt x="1948" y="39587"/>
                    <a:pt x="1433" y="36070"/>
                  </a:cubicBezTo>
                  <a:cubicBezTo>
                    <a:pt x="469" y="29840"/>
                    <a:pt x="19" y="23539"/>
                    <a:pt x="83" y="17231"/>
                  </a:cubicBezTo>
                  <a:cubicBezTo>
                    <a:pt x="-251" y="11413"/>
                    <a:pt x="424" y="5587"/>
                    <a:pt x="2076" y="0"/>
                  </a:cubicBezTo>
                  <a:cubicBezTo>
                    <a:pt x="2591" y="0"/>
                    <a:pt x="2076" y="6430"/>
                    <a:pt x="2462" y="17167"/>
                  </a:cubicBezTo>
                  <a:cubicBezTo>
                    <a:pt x="2764" y="23333"/>
                    <a:pt x="3427" y="29473"/>
                    <a:pt x="4455" y="35556"/>
                  </a:cubicBezTo>
                  <a:cubicBezTo>
                    <a:pt x="5098" y="39028"/>
                    <a:pt x="5806" y="42564"/>
                    <a:pt x="6770" y="46229"/>
                  </a:cubicBezTo>
                  <a:cubicBezTo>
                    <a:pt x="7336" y="49759"/>
                    <a:pt x="9104" y="52986"/>
                    <a:pt x="11785" y="55359"/>
                  </a:cubicBezTo>
                  <a:cubicBezTo>
                    <a:pt x="14717" y="56915"/>
                    <a:pt x="18337" y="56156"/>
                    <a:pt x="20401" y="53559"/>
                  </a:cubicBezTo>
                  <a:cubicBezTo>
                    <a:pt x="22690" y="50980"/>
                    <a:pt x="24381" y="47926"/>
                    <a:pt x="25351" y="44621"/>
                  </a:cubicBezTo>
                  <a:cubicBezTo>
                    <a:pt x="27197" y="38796"/>
                    <a:pt x="28168" y="32727"/>
                    <a:pt x="28245" y="26619"/>
                  </a:cubicBezTo>
                  <a:cubicBezTo>
                    <a:pt x="28013" y="20896"/>
                    <a:pt x="28097" y="15167"/>
                    <a:pt x="28502" y="9452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2" name="Полилиния: фигура 161">
              <a:extLst>
                <a:ext uri="{FF2B5EF4-FFF2-40B4-BE49-F238E27FC236}">
                  <a16:creationId xmlns:a16="http://schemas.microsoft.com/office/drawing/2014/main" id="{69031285-1138-D8C2-65A3-BF97E49738FD}"/>
                </a:ext>
              </a:extLst>
            </p:cNvPr>
            <p:cNvSpPr/>
            <p:nvPr/>
          </p:nvSpPr>
          <p:spPr>
            <a:xfrm>
              <a:off x="7170882" y="2484275"/>
              <a:ext cx="18186" cy="27990"/>
            </a:xfrm>
            <a:custGeom>
              <a:avLst/>
              <a:gdLst>
                <a:gd name="connsiteX0" fmla="*/ 25014 w 25942"/>
                <a:gd name="connsiteY0" fmla="*/ 0 h 39927"/>
                <a:gd name="connsiteX1" fmla="*/ 25786 w 25942"/>
                <a:gd name="connsiteY1" fmla="*/ 9387 h 39927"/>
                <a:gd name="connsiteX2" fmla="*/ 20449 w 25942"/>
                <a:gd name="connsiteY2" fmla="*/ 31698 h 39927"/>
                <a:gd name="connsiteX3" fmla="*/ 16270 w 25942"/>
                <a:gd name="connsiteY3" fmla="*/ 37163 h 39927"/>
                <a:gd name="connsiteX4" fmla="*/ 9841 w 25942"/>
                <a:gd name="connsiteY4" fmla="*/ 39928 h 39927"/>
                <a:gd name="connsiteX5" fmla="*/ 1096 w 25942"/>
                <a:gd name="connsiteY5" fmla="*/ 33113 h 39927"/>
                <a:gd name="connsiteX6" fmla="*/ 646 w 25942"/>
                <a:gd name="connsiteY6" fmla="*/ 23532 h 39927"/>
                <a:gd name="connsiteX7" fmla="*/ 3282 w 25942"/>
                <a:gd name="connsiteY7" fmla="*/ 32148 h 39927"/>
                <a:gd name="connsiteX8" fmla="*/ 9712 w 25942"/>
                <a:gd name="connsiteY8" fmla="*/ 36842 h 39927"/>
                <a:gd name="connsiteX9" fmla="*/ 17427 w 25942"/>
                <a:gd name="connsiteY9" fmla="*/ 30026 h 39927"/>
                <a:gd name="connsiteX10" fmla="*/ 23278 w 25942"/>
                <a:gd name="connsiteY10" fmla="*/ 9259 h 39927"/>
                <a:gd name="connsiteX11" fmla="*/ 25014 w 25942"/>
                <a:gd name="connsiteY11" fmla="*/ 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942" h="39927">
                  <a:moveTo>
                    <a:pt x="25014" y="0"/>
                  </a:moveTo>
                  <a:cubicBezTo>
                    <a:pt x="25882" y="3048"/>
                    <a:pt x="26146" y="6237"/>
                    <a:pt x="25786" y="9387"/>
                  </a:cubicBezTo>
                  <a:cubicBezTo>
                    <a:pt x="25850" y="17148"/>
                    <a:pt x="24024" y="24805"/>
                    <a:pt x="20449" y="31698"/>
                  </a:cubicBezTo>
                  <a:cubicBezTo>
                    <a:pt x="19318" y="33704"/>
                    <a:pt x="17910" y="35543"/>
                    <a:pt x="16270" y="37163"/>
                  </a:cubicBezTo>
                  <a:cubicBezTo>
                    <a:pt x="14573" y="38899"/>
                    <a:pt x="12265" y="39889"/>
                    <a:pt x="9841" y="39928"/>
                  </a:cubicBezTo>
                  <a:cubicBezTo>
                    <a:pt x="5822" y="39619"/>
                    <a:pt x="2376" y="36938"/>
                    <a:pt x="1096" y="33113"/>
                  </a:cubicBezTo>
                  <a:cubicBezTo>
                    <a:pt x="-190" y="30078"/>
                    <a:pt x="-350" y="26676"/>
                    <a:pt x="646" y="23532"/>
                  </a:cubicBezTo>
                  <a:cubicBezTo>
                    <a:pt x="1289" y="23532"/>
                    <a:pt x="1225" y="27262"/>
                    <a:pt x="3282" y="32148"/>
                  </a:cubicBezTo>
                  <a:cubicBezTo>
                    <a:pt x="4401" y="34771"/>
                    <a:pt x="6870" y="36578"/>
                    <a:pt x="9712" y="36842"/>
                  </a:cubicBezTo>
                  <a:cubicBezTo>
                    <a:pt x="12605" y="36842"/>
                    <a:pt x="15370" y="33627"/>
                    <a:pt x="17427" y="30026"/>
                  </a:cubicBezTo>
                  <a:cubicBezTo>
                    <a:pt x="20700" y="23545"/>
                    <a:pt x="22687" y="16492"/>
                    <a:pt x="23278" y="9259"/>
                  </a:cubicBezTo>
                  <a:cubicBezTo>
                    <a:pt x="23375" y="6102"/>
                    <a:pt x="23960" y="2977"/>
                    <a:pt x="25014" y="0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3" name="Полилиния: фигура 162">
              <a:extLst>
                <a:ext uri="{FF2B5EF4-FFF2-40B4-BE49-F238E27FC236}">
                  <a16:creationId xmlns:a16="http://schemas.microsoft.com/office/drawing/2014/main" id="{8D396FF1-36A5-B2D9-3CB7-6F045FEDF866}"/>
                </a:ext>
              </a:extLst>
            </p:cNvPr>
            <p:cNvSpPr/>
            <p:nvPr/>
          </p:nvSpPr>
          <p:spPr>
            <a:xfrm>
              <a:off x="7112965" y="2454571"/>
              <a:ext cx="32970" cy="102317"/>
            </a:xfrm>
            <a:custGeom>
              <a:avLst/>
              <a:gdLst>
                <a:gd name="connsiteX0" fmla="*/ 37549 w 47031"/>
                <a:gd name="connsiteY0" fmla="*/ 145952 h 145951"/>
                <a:gd name="connsiteX1" fmla="*/ 28162 w 47031"/>
                <a:gd name="connsiteY1" fmla="*/ 47258 h 145951"/>
                <a:gd name="connsiteX2" fmla="*/ 38578 w 47031"/>
                <a:gd name="connsiteY2" fmla="*/ 0 h 145951"/>
                <a:gd name="connsiteX3" fmla="*/ 0 w 47031"/>
                <a:gd name="connsiteY3" fmla="*/ 64296 h 145951"/>
                <a:gd name="connsiteX4" fmla="*/ 3986 w 47031"/>
                <a:gd name="connsiteY4" fmla="*/ 91365 h 14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31" h="145951">
                  <a:moveTo>
                    <a:pt x="37549" y="145952"/>
                  </a:moveTo>
                  <a:cubicBezTo>
                    <a:pt x="57995" y="133093"/>
                    <a:pt x="40892" y="63589"/>
                    <a:pt x="28162" y="47258"/>
                  </a:cubicBezTo>
                  <a:cubicBezTo>
                    <a:pt x="42114" y="33112"/>
                    <a:pt x="48479" y="17231"/>
                    <a:pt x="38578" y="0"/>
                  </a:cubicBezTo>
                  <a:cubicBezTo>
                    <a:pt x="25718" y="12859"/>
                    <a:pt x="3793" y="28869"/>
                    <a:pt x="0" y="64296"/>
                  </a:cubicBezTo>
                  <a:lnTo>
                    <a:pt x="3986" y="91365"/>
                  </a:lnTo>
                  <a:close/>
                </a:path>
              </a:pathLst>
            </a:custGeom>
            <a:solidFill>
              <a:srgbClr val="FFD6BD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4" name="Полилиния: фигура 163">
              <a:extLst>
                <a:ext uri="{FF2B5EF4-FFF2-40B4-BE49-F238E27FC236}">
                  <a16:creationId xmlns:a16="http://schemas.microsoft.com/office/drawing/2014/main" id="{924F7D62-1EC4-FAA1-0E00-FA7128905E96}"/>
                </a:ext>
              </a:extLst>
            </p:cNvPr>
            <p:cNvSpPr/>
            <p:nvPr/>
          </p:nvSpPr>
          <p:spPr>
            <a:xfrm>
              <a:off x="7128650" y="2455383"/>
              <a:ext cx="17334" cy="81267"/>
            </a:xfrm>
            <a:custGeom>
              <a:avLst/>
              <a:gdLst>
                <a:gd name="connsiteX0" fmla="*/ 20318 w 24727"/>
                <a:gd name="connsiteY0" fmla="*/ 115926 h 115925"/>
                <a:gd name="connsiteX1" fmla="*/ 22439 w 24727"/>
                <a:gd name="connsiteY1" fmla="*/ 97473 h 115925"/>
                <a:gd name="connsiteX2" fmla="*/ 8359 w 24727"/>
                <a:gd name="connsiteY2" fmla="*/ 56452 h 115925"/>
                <a:gd name="connsiteX3" fmla="*/ 1479 w 24727"/>
                <a:gd name="connsiteY3" fmla="*/ 49058 h 115925"/>
                <a:gd name="connsiteX4" fmla="*/ 0 w 24727"/>
                <a:gd name="connsiteY4" fmla="*/ 47643 h 115925"/>
                <a:gd name="connsiteX5" fmla="*/ 1672 w 24727"/>
                <a:gd name="connsiteY5" fmla="*/ 46486 h 115925"/>
                <a:gd name="connsiteX6" fmla="*/ 18453 w 24727"/>
                <a:gd name="connsiteY6" fmla="*/ 15110 h 115925"/>
                <a:gd name="connsiteX7" fmla="*/ 16717 w 24727"/>
                <a:gd name="connsiteY7" fmla="*/ 0 h 115925"/>
                <a:gd name="connsiteX8" fmla="*/ 18582 w 24727"/>
                <a:gd name="connsiteY8" fmla="*/ 3729 h 115925"/>
                <a:gd name="connsiteX9" fmla="*/ 20639 w 24727"/>
                <a:gd name="connsiteY9" fmla="*/ 15110 h 115925"/>
                <a:gd name="connsiteX10" fmla="*/ 17296 w 24727"/>
                <a:gd name="connsiteY10" fmla="*/ 32212 h 115925"/>
                <a:gd name="connsiteX11" fmla="*/ 3601 w 24727"/>
                <a:gd name="connsiteY11" fmla="*/ 49186 h 115925"/>
                <a:gd name="connsiteX12" fmla="*/ 3601 w 24727"/>
                <a:gd name="connsiteY12" fmla="*/ 46615 h 115925"/>
                <a:gd name="connsiteX13" fmla="*/ 10866 w 24727"/>
                <a:gd name="connsiteY13" fmla="*/ 54394 h 115925"/>
                <a:gd name="connsiteX14" fmla="*/ 24625 w 24727"/>
                <a:gd name="connsiteY14" fmla="*/ 97601 h 115925"/>
                <a:gd name="connsiteX15" fmla="*/ 22182 w 24727"/>
                <a:gd name="connsiteY15" fmla="*/ 111296 h 115925"/>
                <a:gd name="connsiteX16" fmla="*/ 20318 w 24727"/>
                <a:gd name="connsiteY16" fmla="*/ 115926 h 11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27" h="115925">
                  <a:moveTo>
                    <a:pt x="20318" y="115926"/>
                  </a:moveTo>
                  <a:cubicBezTo>
                    <a:pt x="21353" y="109818"/>
                    <a:pt x="22060" y="103658"/>
                    <a:pt x="22439" y="97473"/>
                  </a:cubicBezTo>
                  <a:cubicBezTo>
                    <a:pt x="22549" y="82595"/>
                    <a:pt x="17585" y="68128"/>
                    <a:pt x="8359" y="56452"/>
                  </a:cubicBezTo>
                  <a:cubicBezTo>
                    <a:pt x="6288" y="53790"/>
                    <a:pt x="3986" y="51315"/>
                    <a:pt x="1479" y="49058"/>
                  </a:cubicBezTo>
                  <a:lnTo>
                    <a:pt x="0" y="47643"/>
                  </a:lnTo>
                  <a:lnTo>
                    <a:pt x="1672" y="46486"/>
                  </a:lnTo>
                  <a:cubicBezTo>
                    <a:pt x="11888" y="39246"/>
                    <a:pt x="18106" y="27628"/>
                    <a:pt x="18453" y="15110"/>
                  </a:cubicBezTo>
                  <a:cubicBezTo>
                    <a:pt x="18337" y="10030"/>
                    <a:pt x="17759" y="4970"/>
                    <a:pt x="16717" y="0"/>
                  </a:cubicBezTo>
                  <a:cubicBezTo>
                    <a:pt x="17598" y="1099"/>
                    <a:pt x="18234" y="2366"/>
                    <a:pt x="18582" y="3729"/>
                  </a:cubicBezTo>
                  <a:cubicBezTo>
                    <a:pt x="19855" y="7394"/>
                    <a:pt x="20549" y="11233"/>
                    <a:pt x="20639" y="15110"/>
                  </a:cubicBezTo>
                  <a:cubicBezTo>
                    <a:pt x="20787" y="20986"/>
                    <a:pt x="19642" y="26824"/>
                    <a:pt x="17296" y="32212"/>
                  </a:cubicBezTo>
                  <a:cubicBezTo>
                    <a:pt x="14306" y="38983"/>
                    <a:pt x="9580" y="44834"/>
                    <a:pt x="3601" y="49186"/>
                  </a:cubicBezTo>
                  <a:lnTo>
                    <a:pt x="3601" y="46615"/>
                  </a:lnTo>
                  <a:cubicBezTo>
                    <a:pt x="6250" y="48987"/>
                    <a:pt x="8680" y="51591"/>
                    <a:pt x="10866" y="54394"/>
                  </a:cubicBezTo>
                  <a:cubicBezTo>
                    <a:pt x="20613" y="66611"/>
                    <a:pt x="25513" y="81997"/>
                    <a:pt x="24625" y="97601"/>
                  </a:cubicBezTo>
                  <a:cubicBezTo>
                    <a:pt x="24400" y="102250"/>
                    <a:pt x="23577" y="106853"/>
                    <a:pt x="22182" y="111296"/>
                  </a:cubicBezTo>
                  <a:cubicBezTo>
                    <a:pt x="21880" y="112949"/>
                    <a:pt x="21250" y="114524"/>
                    <a:pt x="20318" y="115926"/>
                  </a:cubicBezTo>
                  <a:close/>
                </a:path>
              </a:pathLst>
            </a:custGeom>
            <a:solidFill>
              <a:srgbClr val="FFB394"/>
            </a:solidFill>
            <a:ln w="64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3233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1A411-EA01-5867-E514-0CCD600A8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D4FB49F-F074-36A0-D006-79CC99B0DF3F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Влияние результатов </a:t>
            </a: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обсуждения на проект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54A6F8-D138-4BDC-6E84-CD8F13FC9E89}"/>
              </a:ext>
            </a:extLst>
          </p:cNvPr>
          <p:cNvSpPr txBox="1"/>
          <p:nvPr/>
        </p:nvSpPr>
        <p:spPr>
          <a:xfrm>
            <a:off x="1190601" y="1647996"/>
            <a:ext cx="7545894" cy="4016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 indent="0">
              <a:spcAft>
                <a:spcPts val="1800"/>
              </a:spcAft>
              <a:buClr>
                <a:srgbClr val="006AFF"/>
              </a:buClr>
              <a:buFont typeface="Arial" panose="020B0604020202020204" pitchFamily="34" charset="0"/>
              <a:buNone/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600" b="1" dirty="0">
                <a:solidFill>
                  <a:schemeClr val="tx1"/>
                </a:solidFill>
              </a:rPr>
              <a:t>Увеличение объема задач проекта для расширения интеграции 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с </a:t>
            </a:r>
            <a:r>
              <a:rPr lang="en-US" sz="1600" b="1" dirty="0">
                <a:solidFill>
                  <a:schemeClr val="tx1"/>
                </a:solidFill>
              </a:rPr>
              <a:t>OCSP </a:t>
            </a:r>
            <a:r>
              <a:rPr lang="ru-RU" sz="1600" b="1" dirty="0">
                <a:solidFill>
                  <a:schemeClr val="tx1"/>
                </a:solidFill>
              </a:rPr>
              <a:t>службами УЦ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Увеличение объема задач проекта для реализации сохранения 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en-US" sz="1600" b="1" dirty="0">
                <a:solidFill>
                  <a:schemeClr val="tx1"/>
                </a:solidFill>
              </a:rPr>
              <a:t>CRL</a:t>
            </a:r>
            <a:r>
              <a:rPr lang="ru-RU" sz="1600" b="1" dirty="0">
                <a:solidFill>
                  <a:schemeClr val="tx1"/>
                </a:solidFill>
              </a:rPr>
              <a:t> для сертификатов тех УЦ, у которых нет </a:t>
            </a:r>
            <a:r>
              <a:rPr lang="en-US" sz="1600" b="1" dirty="0">
                <a:solidFill>
                  <a:schemeClr val="tx1"/>
                </a:solidFill>
              </a:rPr>
              <a:t>OCSP</a:t>
            </a:r>
            <a:r>
              <a:rPr lang="ru-RU" sz="1600" b="1" dirty="0">
                <a:solidFill>
                  <a:schemeClr val="tx1"/>
                </a:solidFill>
              </a:rPr>
              <a:t> службы </a:t>
            </a:r>
          </a:p>
          <a:p>
            <a:endParaRPr lang="ru-RU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chemeClr val="tx1"/>
                </a:solidFill>
              </a:rPr>
              <a:t>Увеличение ожидаемого объема хранимых файлов подписей в формате 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en-US" sz="1600" b="1" dirty="0">
                <a:solidFill>
                  <a:schemeClr val="tx1"/>
                </a:solidFill>
              </a:rPr>
              <a:t>CADES-A</a:t>
            </a:r>
            <a:r>
              <a:rPr lang="ru-RU" sz="1600" b="1" dirty="0">
                <a:solidFill>
                  <a:schemeClr val="tx1"/>
                </a:solidFill>
              </a:rPr>
              <a:t> (с 50 КБ до 5 МБ) для некоторых УЦ при добавлении </a:t>
            </a:r>
            <a:r>
              <a:rPr lang="en-US" sz="1600" b="1" dirty="0">
                <a:solidFill>
                  <a:schemeClr val="tx1"/>
                </a:solidFill>
              </a:rPr>
              <a:t>CRL</a:t>
            </a:r>
            <a:endParaRPr lang="ru-RU" sz="1600" b="1" dirty="0">
              <a:solidFill>
                <a:schemeClr val="tx1"/>
              </a:solidFill>
            </a:endParaRP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увеличение объема инфраструктурных мощностей </a:t>
            </a:r>
            <a:br>
              <a:rPr lang="ru-RU" sz="1600" dirty="0"/>
            </a:br>
            <a:r>
              <a:rPr lang="ru-RU" sz="1600" dirty="0"/>
              <a:t>для сохранения быстродействия и возможности хранения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увеличение изначально заложенного бюджета на мощности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8EF98BE-E399-5E90-A7D0-6D9134D9852F}"/>
              </a:ext>
            </a:extLst>
          </p:cNvPr>
          <p:cNvGrpSpPr/>
          <p:nvPr/>
        </p:nvGrpSpPr>
        <p:grpSpPr>
          <a:xfrm>
            <a:off x="352424" y="1562655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98DAB00C-0478-165E-D1F7-C7A4DE3EE64F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3" name="Треугольник 33">
              <a:extLst>
                <a:ext uri="{FF2B5EF4-FFF2-40B4-BE49-F238E27FC236}">
                  <a16:creationId xmlns:a16="http://schemas.microsoft.com/office/drawing/2014/main" id="{1DEAD93F-AA83-7DDD-8C58-B50199BAB675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A29EF25-BFC8-4F4E-DE90-DA410E0BCF41}"/>
              </a:ext>
            </a:extLst>
          </p:cNvPr>
          <p:cNvGrpSpPr/>
          <p:nvPr/>
        </p:nvGrpSpPr>
        <p:grpSpPr>
          <a:xfrm>
            <a:off x="352424" y="2785167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BEFE74AD-AF24-AA9C-ADED-529AC83E92B1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6" name="Треугольник 33">
              <a:extLst>
                <a:ext uri="{FF2B5EF4-FFF2-40B4-BE49-F238E27FC236}">
                  <a16:creationId xmlns:a16="http://schemas.microsoft.com/office/drawing/2014/main" id="{3308CC9D-CFE8-DD53-DD84-7A72969FA6C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04F6EDF-34C3-2EF4-97FA-D202C16D8B2C}"/>
              </a:ext>
            </a:extLst>
          </p:cNvPr>
          <p:cNvGrpSpPr/>
          <p:nvPr/>
        </p:nvGrpSpPr>
        <p:grpSpPr>
          <a:xfrm>
            <a:off x="352424" y="4047437"/>
            <a:ext cx="599118" cy="599118"/>
            <a:chOff x="2518757" y="3027039"/>
            <a:chExt cx="404973" cy="404973"/>
          </a:xfrm>
          <a:solidFill>
            <a:schemeClr val="bg1"/>
          </a:solidFill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7806516D-87C4-CFA2-3802-F243353C7119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19" name="Треугольник 33">
              <a:extLst>
                <a:ext uri="{FF2B5EF4-FFF2-40B4-BE49-F238E27FC236}">
                  <a16:creationId xmlns:a16="http://schemas.microsoft.com/office/drawing/2014/main" id="{5BD7F1AC-6AFE-C3BB-E9E8-E319F03FA1D8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grp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E49084F3-B413-3DE0-64CC-65F628B15140}"/>
              </a:ext>
            </a:extLst>
          </p:cNvPr>
          <p:cNvSpPr/>
          <p:nvPr/>
        </p:nvSpPr>
        <p:spPr>
          <a:xfrm>
            <a:off x="1152939" y="2464904"/>
            <a:ext cx="10605052" cy="0"/>
          </a:xfrm>
          <a:custGeom>
            <a:avLst/>
            <a:gdLst>
              <a:gd name="connsiteX0" fmla="*/ 0 w 10605052"/>
              <a:gd name="connsiteY0" fmla="*/ 0 h 0"/>
              <a:gd name="connsiteX1" fmla="*/ 10605052 w 1060505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5052">
                <a:moveTo>
                  <a:pt x="0" y="0"/>
                </a:moveTo>
                <a:lnTo>
                  <a:pt x="1060505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169A4D30-85B4-4FEA-36FB-8B73331F3230}"/>
              </a:ext>
            </a:extLst>
          </p:cNvPr>
          <p:cNvSpPr/>
          <p:nvPr/>
        </p:nvSpPr>
        <p:spPr>
          <a:xfrm>
            <a:off x="1152939" y="3737113"/>
            <a:ext cx="10605052" cy="0"/>
          </a:xfrm>
          <a:custGeom>
            <a:avLst/>
            <a:gdLst>
              <a:gd name="connsiteX0" fmla="*/ 0 w 10605052"/>
              <a:gd name="connsiteY0" fmla="*/ 0 h 0"/>
              <a:gd name="connsiteX1" fmla="*/ 10605052 w 1060505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5052">
                <a:moveTo>
                  <a:pt x="0" y="0"/>
                </a:moveTo>
                <a:lnTo>
                  <a:pt x="1060505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878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B50D6-C4F0-B59B-715C-41027504B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989B268E-A182-18D1-C94F-F06817E82134}"/>
              </a:ext>
            </a:extLst>
          </p:cNvPr>
          <p:cNvSpPr/>
          <p:nvPr/>
        </p:nvSpPr>
        <p:spPr>
          <a:xfrm rot="10800000" flipH="1">
            <a:off x="9941467" y="895073"/>
            <a:ext cx="2145429" cy="597599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A86C54D3-C6E1-86ED-029C-DDEDA7FAA9BB}"/>
              </a:ext>
            </a:extLst>
          </p:cNvPr>
          <p:cNvSpPr/>
          <p:nvPr/>
        </p:nvSpPr>
        <p:spPr>
          <a:xfrm rot="16200000" flipH="1">
            <a:off x="8027104" y="5110482"/>
            <a:ext cx="801836" cy="2546051"/>
          </a:xfrm>
          <a:prstGeom prst="rect">
            <a:avLst/>
          </a:prstGeom>
          <a:gradFill flip="none" rotWithShape="1"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19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D4C0826-885A-4D75-5D54-CB5B0D2538FD}"/>
              </a:ext>
            </a:extLst>
          </p:cNvPr>
          <p:cNvSpPr txBox="1"/>
          <p:nvPr/>
        </p:nvSpPr>
        <p:spPr>
          <a:xfrm>
            <a:off x="7860130" y="6160461"/>
            <a:ext cx="1830276" cy="457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1100" dirty="0">
                <a:solidFill>
                  <a:srgbClr val="C00000"/>
                </a:solidFill>
              </a:rPr>
              <a:t>Настройка корневых сертификатов для всех  44 УЦ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FA546614-0435-AC32-4500-61EC778DFEB8}"/>
              </a:ext>
            </a:extLst>
          </p:cNvPr>
          <p:cNvSpPr/>
          <p:nvPr/>
        </p:nvSpPr>
        <p:spPr>
          <a:xfrm rot="16200000" flipH="1">
            <a:off x="3235980" y="5246673"/>
            <a:ext cx="801836" cy="227366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83615C6-A0D1-7436-00FB-C2F55C5A481F}"/>
              </a:ext>
            </a:extLst>
          </p:cNvPr>
          <p:cNvSpPr txBox="1"/>
          <p:nvPr/>
        </p:nvSpPr>
        <p:spPr>
          <a:xfrm>
            <a:off x="2762746" y="6147761"/>
            <a:ext cx="1830276" cy="457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1100" dirty="0">
                <a:solidFill>
                  <a:srgbClr val="006AFF"/>
                </a:solidFill>
              </a:rPr>
              <a:t>Настройка корневых сертификатов для всех  44 УЦ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373060E2-B71D-0392-7348-832E848B4FB9}"/>
              </a:ext>
            </a:extLst>
          </p:cNvPr>
          <p:cNvSpPr/>
          <p:nvPr/>
        </p:nvSpPr>
        <p:spPr>
          <a:xfrm rot="16200000" flipH="1">
            <a:off x="3235980" y="2671638"/>
            <a:ext cx="801836" cy="227366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: скругленные верхние углы 36">
            <a:extLst>
              <a:ext uri="{FF2B5EF4-FFF2-40B4-BE49-F238E27FC236}">
                <a16:creationId xmlns:a16="http://schemas.microsoft.com/office/drawing/2014/main" id="{FB2D57F9-3CE1-E856-2896-25D579E95F6F}"/>
              </a:ext>
            </a:extLst>
          </p:cNvPr>
          <p:cNvSpPr/>
          <p:nvPr/>
        </p:nvSpPr>
        <p:spPr>
          <a:xfrm rot="5400000" flipH="1">
            <a:off x="7865726" y="1685638"/>
            <a:ext cx="1124602" cy="2546050"/>
          </a:xfrm>
          <a:prstGeom prst="round2SameRect">
            <a:avLst>
              <a:gd name="adj1" fmla="val 1132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35" name="Прямоугольник: скругленные верхние углы 34">
            <a:extLst>
              <a:ext uri="{FF2B5EF4-FFF2-40B4-BE49-F238E27FC236}">
                <a16:creationId xmlns:a16="http://schemas.microsoft.com/office/drawing/2014/main" id="{F209617E-2116-4F71-CE97-8A4E61DCA489}"/>
              </a:ext>
            </a:extLst>
          </p:cNvPr>
          <p:cNvSpPr/>
          <p:nvPr/>
        </p:nvSpPr>
        <p:spPr>
          <a:xfrm rot="16200000">
            <a:off x="5396584" y="1917652"/>
            <a:ext cx="1124598" cy="20820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33" name="Прямоугольник: скругленные верхние углы 32">
            <a:extLst>
              <a:ext uri="{FF2B5EF4-FFF2-40B4-BE49-F238E27FC236}">
                <a16:creationId xmlns:a16="http://schemas.microsoft.com/office/drawing/2014/main" id="{1DA646A8-34CD-281A-A5E3-11939A7DDA9A}"/>
              </a:ext>
            </a:extLst>
          </p:cNvPr>
          <p:cNvSpPr/>
          <p:nvPr/>
        </p:nvSpPr>
        <p:spPr>
          <a:xfrm rot="16200000">
            <a:off x="796411" y="1963057"/>
            <a:ext cx="1124602" cy="1991210"/>
          </a:xfrm>
          <a:prstGeom prst="round2SameRect">
            <a:avLst>
              <a:gd name="adj1" fmla="val 1132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34" name="Прямоугольник: скругленные верхние углы 33">
            <a:extLst>
              <a:ext uri="{FF2B5EF4-FFF2-40B4-BE49-F238E27FC236}">
                <a16:creationId xmlns:a16="http://schemas.microsoft.com/office/drawing/2014/main" id="{83F6245C-8CE6-4114-966E-FA8765986A88}"/>
              </a:ext>
            </a:extLst>
          </p:cNvPr>
          <p:cNvSpPr/>
          <p:nvPr/>
        </p:nvSpPr>
        <p:spPr>
          <a:xfrm rot="16200000">
            <a:off x="3075037" y="1822273"/>
            <a:ext cx="1124603" cy="227278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32" name="Прямоугольник: скругленные верхние углы 31">
            <a:extLst>
              <a:ext uri="{FF2B5EF4-FFF2-40B4-BE49-F238E27FC236}">
                <a16:creationId xmlns:a16="http://schemas.microsoft.com/office/drawing/2014/main" id="{E10C1F49-E740-6AD5-00C8-67C9DC3CEF67}"/>
              </a:ext>
            </a:extLst>
          </p:cNvPr>
          <p:cNvSpPr/>
          <p:nvPr/>
        </p:nvSpPr>
        <p:spPr>
          <a:xfrm rot="5400000">
            <a:off x="4072757" y="-3177684"/>
            <a:ext cx="882869" cy="9028387"/>
          </a:xfrm>
          <a:prstGeom prst="round2SameRect">
            <a:avLst/>
          </a:prstGeom>
          <a:gradFill flip="none" rotWithShape="1">
            <a:gsLst>
              <a:gs pos="0">
                <a:srgbClr val="006AFF">
                  <a:alpha val="1000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78CB69-A9D8-254B-D3B1-8F513B43F1EB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это еще не все….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22EA0-8511-27B2-880D-27829AFFBEFB}"/>
              </a:ext>
            </a:extLst>
          </p:cNvPr>
          <p:cNvSpPr txBox="1"/>
          <p:nvPr/>
        </p:nvSpPr>
        <p:spPr>
          <a:xfrm>
            <a:off x="406537" y="1070850"/>
            <a:ext cx="6530291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Нас ждал сюрприз: </a:t>
            </a:r>
            <a:br>
              <a:rPr lang="ru-RU" dirty="0">
                <a:solidFill>
                  <a:srgbClr val="006AFF"/>
                </a:solidFill>
              </a:rPr>
            </a:br>
            <a:r>
              <a:rPr lang="ru-RU" dirty="0">
                <a:solidFill>
                  <a:srgbClr val="006AFF"/>
                </a:solidFill>
              </a:rPr>
              <a:t>Два аналогичных шага в процессе настройки цепочки доверия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A60A81-7A59-484A-C0A1-0BA414C383EB}"/>
              </a:ext>
            </a:extLst>
          </p:cNvPr>
          <p:cNvSpPr txBox="1"/>
          <p:nvPr/>
        </p:nvSpPr>
        <p:spPr>
          <a:xfrm>
            <a:off x="363104" y="2002217"/>
            <a:ext cx="105791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ИЗНАЧАЛЬНО КОНСТРУИРУЕМЫЙ ПРОЦЕСС </a:t>
            </a:r>
          </a:p>
        </p:txBody>
      </p:sp>
      <p:sp>
        <p:nvSpPr>
          <p:cNvPr id="26" name="Скругленный прямоугольник 4">
            <a:extLst>
              <a:ext uri="{FF2B5EF4-FFF2-40B4-BE49-F238E27FC236}">
                <a16:creationId xmlns:a16="http://schemas.microsoft.com/office/drawing/2014/main" id="{BEA2B1A5-7B13-4C3F-C191-CCC22991977E}"/>
              </a:ext>
            </a:extLst>
          </p:cNvPr>
          <p:cNvSpPr/>
          <p:nvPr/>
        </p:nvSpPr>
        <p:spPr>
          <a:xfrm>
            <a:off x="561320" y="2555210"/>
            <a:ext cx="1714500" cy="374571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 передает файл подписи на обогащение </a:t>
            </a:r>
          </a:p>
        </p:txBody>
      </p:sp>
      <p:sp>
        <p:nvSpPr>
          <p:cNvPr id="28" name="Скругленный прямоугольник 12">
            <a:extLst>
              <a:ext uri="{FF2B5EF4-FFF2-40B4-BE49-F238E27FC236}">
                <a16:creationId xmlns:a16="http://schemas.microsoft.com/office/drawing/2014/main" id="{0CA12FCA-9556-3E38-7E85-4A63E423C094}"/>
              </a:ext>
            </a:extLst>
          </p:cNvPr>
          <p:cNvSpPr/>
          <p:nvPr/>
        </p:nvSpPr>
        <p:spPr>
          <a:xfrm>
            <a:off x="5140276" y="2472322"/>
            <a:ext cx="1714500" cy="561856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 передает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 в формате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XLT1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Архив </a:t>
            </a:r>
          </a:p>
        </p:txBody>
      </p:sp>
      <p:sp>
        <p:nvSpPr>
          <p:cNvPr id="29" name="Скругленный прямоугольник 13">
            <a:extLst>
              <a:ext uri="{FF2B5EF4-FFF2-40B4-BE49-F238E27FC236}">
                <a16:creationId xmlns:a16="http://schemas.microsoft.com/office/drawing/2014/main" id="{CE07210C-0870-5958-6A8F-71ABA35EBCA1}"/>
              </a:ext>
            </a:extLst>
          </p:cNvPr>
          <p:cNvSpPr/>
          <p:nvPr/>
        </p:nvSpPr>
        <p:spPr>
          <a:xfrm>
            <a:off x="7353875" y="2460617"/>
            <a:ext cx="2157990" cy="936427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Архив идет в УЦ ВТБ, получает вторую МДВ, перештамповывает в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CADES-A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передает обратно в Архив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хранение </a:t>
            </a:r>
          </a:p>
        </p:txBody>
      </p:sp>
      <p:sp>
        <p:nvSpPr>
          <p:cNvPr id="27" name="Скругленный прямоугольник 11">
            <a:extLst>
              <a:ext uri="{FF2B5EF4-FFF2-40B4-BE49-F238E27FC236}">
                <a16:creationId xmlns:a16="http://schemas.microsoft.com/office/drawing/2014/main" id="{47899CE0-6664-E8FE-E288-F7FFEEC5CAFE}"/>
              </a:ext>
            </a:extLst>
          </p:cNvPr>
          <p:cNvSpPr/>
          <p:nvPr/>
        </p:nvSpPr>
        <p:spPr>
          <a:xfrm>
            <a:off x="2741725" y="2471128"/>
            <a:ext cx="2055857" cy="936427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Ключ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Light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связывается с УЦ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обогащает до формата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XLT1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Возвращает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обратно в Архив </a:t>
            </a:r>
          </a:p>
        </p:txBody>
      </p: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42FC823E-5F7D-5521-C3DB-D1486AF8DEA0}"/>
              </a:ext>
            </a:extLst>
          </p:cNvPr>
          <p:cNvGrpSpPr/>
          <p:nvPr/>
        </p:nvGrpSpPr>
        <p:grpSpPr>
          <a:xfrm>
            <a:off x="2224469" y="2756175"/>
            <a:ext cx="404973" cy="404973"/>
            <a:chOff x="2518757" y="3027039"/>
            <a:chExt cx="404973" cy="404973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id="{5D7C7135-4858-57A6-8EB4-D65FB6C448F6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47" name="Треугольник 33">
              <a:extLst>
                <a:ext uri="{FF2B5EF4-FFF2-40B4-BE49-F238E27FC236}">
                  <a16:creationId xmlns:a16="http://schemas.microsoft.com/office/drawing/2014/main" id="{6254E4F4-4ABC-C44C-E7C4-0075B531981E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sp>
        <p:nvSpPr>
          <p:cNvPr id="54" name="Прямоугольник: скругленные верхние углы 53">
            <a:extLst>
              <a:ext uri="{FF2B5EF4-FFF2-40B4-BE49-F238E27FC236}">
                <a16:creationId xmlns:a16="http://schemas.microsoft.com/office/drawing/2014/main" id="{6D3D7D61-A538-04D9-0FFA-0C316A278ADD}"/>
              </a:ext>
            </a:extLst>
          </p:cNvPr>
          <p:cNvSpPr/>
          <p:nvPr/>
        </p:nvSpPr>
        <p:spPr>
          <a:xfrm rot="5400000" flipH="1">
            <a:off x="7866426" y="4238953"/>
            <a:ext cx="1123200" cy="2546050"/>
          </a:xfrm>
          <a:prstGeom prst="round2SameRect">
            <a:avLst>
              <a:gd name="adj1" fmla="val 1132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55" name="Прямоугольник: скругленные верхние углы 54">
            <a:extLst>
              <a:ext uri="{FF2B5EF4-FFF2-40B4-BE49-F238E27FC236}">
                <a16:creationId xmlns:a16="http://schemas.microsoft.com/office/drawing/2014/main" id="{B62CC58F-BE99-0F06-C915-51CB53F4E758}"/>
              </a:ext>
            </a:extLst>
          </p:cNvPr>
          <p:cNvSpPr/>
          <p:nvPr/>
        </p:nvSpPr>
        <p:spPr>
          <a:xfrm rot="16200000">
            <a:off x="5397282" y="4470969"/>
            <a:ext cx="1123200" cy="20820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56" name="Прямоугольник: скругленные верхние углы 55">
            <a:extLst>
              <a:ext uri="{FF2B5EF4-FFF2-40B4-BE49-F238E27FC236}">
                <a16:creationId xmlns:a16="http://schemas.microsoft.com/office/drawing/2014/main" id="{55739755-0B12-8A01-B271-FD35A65178A2}"/>
              </a:ext>
            </a:extLst>
          </p:cNvPr>
          <p:cNvSpPr/>
          <p:nvPr/>
        </p:nvSpPr>
        <p:spPr>
          <a:xfrm rot="16200000">
            <a:off x="797111" y="4516373"/>
            <a:ext cx="1123200" cy="1991210"/>
          </a:xfrm>
          <a:prstGeom prst="round2SameRect">
            <a:avLst>
              <a:gd name="adj1" fmla="val 1132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57" name="Прямоугольник: скругленные верхние углы 56">
            <a:extLst>
              <a:ext uri="{FF2B5EF4-FFF2-40B4-BE49-F238E27FC236}">
                <a16:creationId xmlns:a16="http://schemas.microsoft.com/office/drawing/2014/main" id="{66F257EF-56A1-1CF4-5411-CDCA32336F80}"/>
              </a:ext>
            </a:extLst>
          </p:cNvPr>
          <p:cNvSpPr/>
          <p:nvPr/>
        </p:nvSpPr>
        <p:spPr>
          <a:xfrm rot="16200000">
            <a:off x="3075739" y="4375588"/>
            <a:ext cx="1123200" cy="227278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A75B64-993D-EE70-E8CE-948E72D9568E}"/>
              </a:ext>
            </a:extLst>
          </p:cNvPr>
          <p:cNvSpPr txBox="1"/>
          <p:nvPr/>
        </p:nvSpPr>
        <p:spPr>
          <a:xfrm>
            <a:off x="352424" y="4470009"/>
            <a:ext cx="105791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КАК ПРОЦЕСС ЗАРАБОТАЛ НА САМОМ ДЕЛЕ </a:t>
            </a:r>
          </a:p>
        </p:txBody>
      </p:sp>
      <p:sp>
        <p:nvSpPr>
          <p:cNvPr id="60" name="Скругленный прямоугольник 12">
            <a:extLst>
              <a:ext uri="{FF2B5EF4-FFF2-40B4-BE49-F238E27FC236}">
                <a16:creationId xmlns:a16="http://schemas.microsoft.com/office/drawing/2014/main" id="{16B4A30D-10FB-9246-52FB-4F17AFE50633}"/>
              </a:ext>
            </a:extLst>
          </p:cNvPr>
          <p:cNvSpPr/>
          <p:nvPr/>
        </p:nvSpPr>
        <p:spPr>
          <a:xfrm>
            <a:off x="5205909" y="5026337"/>
            <a:ext cx="1714500" cy="561856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 передает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 в формате XLT-1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Архив </a:t>
            </a:r>
          </a:p>
        </p:txBody>
      </p:sp>
      <p:sp>
        <p:nvSpPr>
          <p:cNvPr id="61" name="Скругленный прямоугольник 13">
            <a:extLst>
              <a:ext uri="{FF2B5EF4-FFF2-40B4-BE49-F238E27FC236}">
                <a16:creationId xmlns:a16="http://schemas.microsoft.com/office/drawing/2014/main" id="{D15F52AA-F871-DD37-2809-1790DFBFC505}"/>
              </a:ext>
            </a:extLst>
          </p:cNvPr>
          <p:cNvSpPr/>
          <p:nvPr/>
        </p:nvSpPr>
        <p:spPr>
          <a:xfrm>
            <a:off x="7437958" y="5014632"/>
            <a:ext cx="2263094" cy="936427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Архив идет в УЦ ВТБ, получает вторую МДВ, перештамповывает в CADES-A и передает обратно в Архив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хранение </a:t>
            </a:r>
          </a:p>
        </p:txBody>
      </p:sp>
      <p:sp>
        <p:nvSpPr>
          <p:cNvPr id="62" name="Скругленный прямоугольник 11">
            <a:extLst>
              <a:ext uri="{FF2B5EF4-FFF2-40B4-BE49-F238E27FC236}">
                <a16:creationId xmlns:a16="http://schemas.microsoft.com/office/drawing/2014/main" id="{330CB660-5451-A4E8-D2B0-70D408A5EB8B}"/>
              </a:ext>
            </a:extLst>
          </p:cNvPr>
          <p:cNvSpPr/>
          <p:nvPr/>
        </p:nvSpPr>
        <p:spPr>
          <a:xfrm>
            <a:off x="2762746" y="5025143"/>
            <a:ext cx="2110362" cy="936427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Ключ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Light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связывается с УЦ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обогащает до формата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XLT1. Возвращает </a:t>
            </a:r>
            <a:b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обратно в Архив </a:t>
            </a:r>
          </a:p>
        </p:txBody>
      </p: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EFA84774-1D58-9C20-194E-CD33404EB38E}"/>
              </a:ext>
            </a:extLst>
          </p:cNvPr>
          <p:cNvGrpSpPr/>
          <p:nvPr/>
        </p:nvGrpSpPr>
        <p:grpSpPr>
          <a:xfrm>
            <a:off x="4599808" y="2756175"/>
            <a:ext cx="404973" cy="404973"/>
            <a:chOff x="2518757" y="3027039"/>
            <a:chExt cx="404973" cy="404973"/>
          </a:xfrm>
        </p:grpSpPr>
        <p:sp>
          <p:nvSpPr>
            <p:cNvPr id="74" name="Овал 73">
              <a:extLst>
                <a:ext uri="{FF2B5EF4-FFF2-40B4-BE49-F238E27FC236}">
                  <a16:creationId xmlns:a16="http://schemas.microsoft.com/office/drawing/2014/main" id="{CA82B0ED-6223-C6E6-BBAE-1202D63F8848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5" name="Треугольник 33">
              <a:extLst>
                <a:ext uri="{FF2B5EF4-FFF2-40B4-BE49-F238E27FC236}">
                  <a16:creationId xmlns:a16="http://schemas.microsoft.com/office/drawing/2014/main" id="{8ABFBCD8-20E2-1190-3BCC-06A79DBD8F3A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333373A3-67C7-34F0-0093-9B52E3736798}"/>
              </a:ext>
            </a:extLst>
          </p:cNvPr>
          <p:cNvGrpSpPr/>
          <p:nvPr/>
        </p:nvGrpSpPr>
        <p:grpSpPr>
          <a:xfrm>
            <a:off x="6880553" y="2756175"/>
            <a:ext cx="404973" cy="404973"/>
            <a:chOff x="2518757" y="3027039"/>
            <a:chExt cx="404973" cy="404973"/>
          </a:xfrm>
        </p:grpSpPr>
        <p:sp>
          <p:nvSpPr>
            <p:cNvPr id="77" name="Овал 76">
              <a:extLst>
                <a:ext uri="{FF2B5EF4-FFF2-40B4-BE49-F238E27FC236}">
                  <a16:creationId xmlns:a16="http://schemas.microsoft.com/office/drawing/2014/main" id="{96258792-41D1-F94B-1F29-BDA0E0784EA1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78" name="Треугольник 33">
              <a:extLst>
                <a:ext uri="{FF2B5EF4-FFF2-40B4-BE49-F238E27FC236}">
                  <a16:creationId xmlns:a16="http://schemas.microsoft.com/office/drawing/2014/main" id="{987F985C-04A3-CD06-FFCB-7383803B1A10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EBBC423C-8CCE-3D25-BB48-F776C7AE8AEB}"/>
              </a:ext>
            </a:extLst>
          </p:cNvPr>
          <p:cNvGrpSpPr/>
          <p:nvPr/>
        </p:nvGrpSpPr>
        <p:grpSpPr>
          <a:xfrm>
            <a:off x="2224469" y="5309492"/>
            <a:ext cx="404973" cy="404973"/>
            <a:chOff x="2518757" y="3027039"/>
            <a:chExt cx="404973" cy="404973"/>
          </a:xfrm>
        </p:grpSpPr>
        <p:sp>
          <p:nvSpPr>
            <p:cNvPr id="80" name="Овал 79">
              <a:extLst>
                <a:ext uri="{FF2B5EF4-FFF2-40B4-BE49-F238E27FC236}">
                  <a16:creationId xmlns:a16="http://schemas.microsoft.com/office/drawing/2014/main" id="{57A8404B-9719-C557-0FD4-0A6DFE5357DF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1" name="Треугольник 33">
              <a:extLst>
                <a:ext uri="{FF2B5EF4-FFF2-40B4-BE49-F238E27FC236}">
                  <a16:creationId xmlns:a16="http://schemas.microsoft.com/office/drawing/2014/main" id="{B6B22435-6A77-7F1B-646E-0B202A0AAB15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075C9AE9-5712-C88A-D2C1-065B41E000DA}"/>
              </a:ext>
            </a:extLst>
          </p:cNvPr>
          <p:cNvGrpSpPr/>
          <p:nvPr/>
        </p:nvGrpSpPr>
        <p:grpSpPr>
          <a:xfrm>
            <a:off x="4599808" y="5309492"/>
            <a:ext cx="404973" cy="404973"/>
            <a:chOff x="2518757" y="3027039"/>
            <a:chExt cx="404973" cy="404973"/>
          </a:xfrm>
        </p:grpSpPr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0F1A42B9-5854-55D5-B69B-14577D1C0A02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4" name="Треугольник 33">
              <a:extLst>
                <a:ext uri="{FF2B5EF4-FFF2-40B4-BE49-F238E27FC236}">
                  <a16:creationId xmlns:a16="http://schemas.microsoft.com/office/drawing/2014/main" id="{5D37C381-46DB-8064-C261-78220567811D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2B53FD18-0AE8-A7D5-114A-07AEB9F4C16F}"/>
              </a:ext>
            </a:extLst>
          </p:cNvPr>
          <p:cNvGrpSpPr/>
          <p:nvPr/>
        </p:nvGrpSpPr>
        <p:grpSpPr>
          <a:xfrm>
            <a:off x="6880553" y="5309492"/>
            <a:ext cx="404973" cy="404973"/>
            <a:chOff x="2518757" y="3027039"/>
            <a:chExt cx="404973" cy="404973"/>
          </a:xfrm>
        </p:grpSpPr>
        <p:sp>
          <p:nvSpPr>
            <p:cNvPr id="86" name="Овал 85">
              <a:extLst>
                <a:ext uri="{FF2B5EF4-FFF2-40B4-BE49-F238E27FC236}">
                  <a16:creationId xmlns:a16="http://schemas.microsoft.com/office/drawing/2014/main" id="{35B607C5-0A6A-87DD-0160-65400361DCA2}"/>
                </a:ext>
              </a:extLst>
            </p:cNvPr>
            <p:cNvSpPr/>
            <p:nvPr/>
          </p:nvSpPr>
          <p:spPr>
            <a:xfrm rot="10800000" flipV="1">
              <a:off x="2518757" y="3027039"/>
              <a:ext cx="404973" cy="404973"/>
            </a:xfrm>
            <a:prstGeom prst="ellipse">
              <a:avLst/>
            </a:pr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87" name="Треугольник 33">
              <a:extLst>
                <a:ext uri="{FF2B5EF4-FFF2-40B4-BE49-F238E27FC236}">
                  <a16:creationId xmlns:a16="http://schemas.microsoft.com/office/drawing/2014/main" id="{56F0C6AC-A1FD-5ABD-D8F1-2EBA1D4E8ED3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651728" y="3174555"/>
              <a:ext cx="175307" cy="109940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solidFill>
              <a:srgbClr val="DFECFD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rgbClr val="00BEF0"/>
                </a:solidFill>
                <a:latin typeface="Graphik LC Regular"/>
              </a:endParaRPr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B9298A40-4F97-343C-9BBC-8C95375A8CD6}"/>
              </a:ext>
            </a:extLst>
          </p:cNvPr>
          <p:cNvSpPr txBox="1"/>
          <p:nvPr/>
        </p:nvSpPr>
        <p:spPr>
          <a:xfrm>
            <a:off x="2762746" y="3583236"/>
            <a:ext cx="1830276" cy="457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1100" dirty="0">
                <a:solidFill>
                  <a:srgbClr val="006AFF"/>
                </a:solidFill>
              </a:rPr>
              <a:t>Настройка корневых </a:t>
            </a:r>
            <a:br>
              <a:rPr lang="ru-RU" sz="1100" dirty="0">
                <a:solidFill>
                  <a:srgbClr val="006AFF"/>
                </a:solidFill>
              </a:rPr>
            </a:br>
            <a:r>
              <a:rPr lang="ru-RU" sz="1100" dirty="0">
                <a:solidFill>
                  <a:srgbClr val="006AFF"/>
                </a:solidFill>
              </a:rPr>
              <a:t>сертификатов для всех </a:t>
            </a:r>
            <a:br>
              <a:rPr lang="ru-RU" sz="1100" dirty="0">
                <a:solidFill>
                  <a:srgbClr val="006AFF"/>
                </a:solidFill>
              </a:rPr>
            </a:br>
            <a:r>
              <a:rPr lang="ru-RU" sz="1100" dirty="0">
                <a:solidFill>
                  <a:srgbClr val="006AFF"/>
                </a:solidFill>
              </a:rPr>
              <a:t>44 УЦ</a:t>
            </a:r>
          </a:p>
        </p:txBody>
      </p:sp>
      <p:sp>
        <p:nvSpPr>
          <p:cNvPr id="96" name="Полилиния: фигура 95">
            <a:extLst>
              <a:ext uri="{FF2B5EF4-FFF2-40B4-BE49-F238E27FC236}">
                <a16:creationId xmlns:a16="http://schemas.microsoft.com/office/drawing/2014/main" id="{47C14E38-1584-C984-8150-8398D7C51337}"/>
              </a:ext>
            </a:extLst>
          </p:cNvPr>
          <p:cNvSpPr/>
          <p:nvPr/>
        </p:nvSpPr>
        <p:spPr>
          <a:xfrm flipH="1">
            <a:off x="9953295" y="895075"/>
            <a:ext cx="0" cy="5976000"/>
          </a:xfrm>
          <a:custGeom>
            <a:avLst/>
            <a:gdLst>
              <a:gd name="connsiteX0" fmla="*/ 0 w 0"/>
              <a:gd name="connsiteY0" fmla="*/ 0 h 5969876"/>
              <a:gd name="connsiteX1" fmla="*/ 0 w 0"/>
              <a:gd name="connsiteY1" fmla="*/ 5969876 h 5969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969876">
                <a:moveTo>
                  <a:pt x="0" y="0"/>
                </a:moveTo>
                <a:lnTo>
                  <a:pt x="0" y="5969876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9" name="Группа 108">
            <a:extLst>
              <a:ext uri="{FF2B5EF4-FFF2-40B4-BE49-F238E27FC236}">
                <a16:creationId xmlns:a16="http://schemas.microsoft.com/office/drawing/2014/main" id="{6799C23B-E6AE-CDFE-EAC1-300D454C7C50}"/>
              </a:ext>
            </a:extLst>
          </p:cNvPr>
          <p:cNvGrpSpPr/>
          <p:nvPr/>
        </p:nvGrpSpPr>
        <p:grpSpPr>
          <a:xfrm>
            <a:off x="10225014" y="936382"/>
            <a:ext cx="1588123" cy="1209387"/>
            <a:chOff x="10225014" y="768216"/>
            <a:chExt cx="1588123" cy="120938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524ED24-7AF5-8BB4-72E8-17F54C65BDA4}"/>
                </a:ext>
              </a:extLst>
            </p:cNvPr>
            <p:cNvSpPr txBox="1"/>
            <p:nvPr/>
          </p:nvSpPr>
          <p:spPr>
            <a:xfrm>
              <a:off x="10225015" y="768216"/>
              <a:ext cx="809942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defTabSz="914367">
                <a:spcAft>
                  <a:spcPts val="1000"/>
                </a:spcAft>
                <a:defRPr sz="1600" b="1" kern="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5400" dirty="0"/>
                <a:t>60</a:t>
              </a:r>
              <a:endParaRPr lang="ru-RU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9450D96-A958-CEFE-695D-EA82C83C6C4A}"/>
                </a:ext>
              </a:extLst>
            </p:cNvPr>
            <p:cNvSpPr txBox="1"/>
            <p:nvPr/>
          </p:nvSpPr>
          <p:spPr>
            <a:xfrm>
              <a:off x="11037224" y="914567"/>
              <a:ext cx="72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defTabSz="914367">
                <a:spcAft>
                  <a:spcPts val="1000"/>
                </a:spcAft>
                <a:defRPr sz="1600" b="1" kern="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dirty="0"/>
                <a:t>МИНУТ</a:t>
              </a:r>
            </a:p>
          </p:txBody>
        </p:sp>
        <p:sp>
          <p:nvSpPr>
            <p:cNvPr id="101" name="Скругленный прямоугольник 13">
              <a:extLst>
                <a:ext uri="{FF2B5EF4-FFF2-40B4-BE49-F238E27FC236}">
                  <a16:creationId xmlns:a16="http://schemas.microsoft.com/office/drawing/2014/main" id="{D1E79EC4-BA36-99EE-58AE-D5D61427E809}"/>
                </a:ext>
              </a:extLst>
            </p:cNvPr>
            <p:cNvSpPr/>
            <p:nvPr/>
          </p:nvSpPr>
          <p:spPr>
            <a:xfrm>
              <a:off x="10225014" y="1500877"/>
              <a:ext cx="1588123" cy="476726"/>
            </a:xfrm>
            <a:prstGeom prst="round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rgbClr val="006AFF"/>
                </a:buClr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Настройка 1 УЦ </a:t>
              </a:r>
              <a:b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1 решении</a:t>
              </a: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id="{1870DA2F-E39C-7D94-E005-36AA44AFFD8B}"/>
              </a:ext>
            </a:extLst>
          </p:cNvPr>
          <p:cNvGrpSpPr/>
          <p:nvPr/>
        </p:nvGrpSpPr>
        <p:grpSpPr>
          <a:xfrm>
            <a:off x="10225014" y="2812082"/>
            <a:ext cx="1588123" cy="1209387"/>
            <a:chOff x="10225014" y="2260685"/>
            <a:chExt cx="1588123" cy="1209387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E7DB3E0E-61A2-307F-50CD-FBBF152246F0}"/>
                </a:ext>
              </a:extLst>
            </p:cNvPr>
            <p:cNvSpPr txBox="1"/>
            <p:nvPr/>
          </p:nvSpPr>
          <p:spPr>
            <a:xfrm>
              <a:off x="10225015" y="2260685"/>
              <a:ext cx="809942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defTabSz="914367">
                <a:spcAft>
                  <a:spcPts val="1000"/>
                </a:spcAft>
                <a:defRPr sz="1600" b="1" kern="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5400" dirty="0"/>
                <a:t>43</a:t>
              </a:r>
              <a:endParaRPr lang="ru-RU" dirty="0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A254223-4902-6D90-DEAE-00BB5DFF89C9}"/>
                </a:ext>
              </a:extLst>
            </p:cNvPr>
            <p:cNvSpPr txBox="1"/>
            <p:nvPr/>
          </p:nvSpPr>
          <p:spPr>
            <a:xfrm>
              <a:off x="11037224" y="2407036"/>
              <a:ext cx="72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defTabSz="914367">
                <a:spcAft>
                  <a:spcPts val="1000"/>
                </a:spcAft>
                <a:defRPr sz="1600" b="1" kern="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dirty="0"/>
                <a:t>УЦ</a:t>
              </a:r>
            </a:p>
          </p:txBody>
        </p:sp>
        <p:sp>
          <p:nvSpPr>
            <p:cNvPr id="104" name="Скругленный прямоугольник 13">
              <a:extLst>
                <a:ext uri="{FF2B5EF4-FFF2-40B4-BE49-F238E27FC236}">
                  <a16:creationId xmlns:a16="http://schemas.microsoft.com/office/drawing/2014/main" id="{2E2E1CB1-41E4-C70B-9DC5-9543B250D19A}"/>
                </a:ext>
              </a:extLst>
            </p:cNvPr>
            <p:cNvSpPr/>
            <p:nvPr/>
          </p:nvSpPr>
          <p:spPr>
            <a:xfrm>
              <a:off x="10225014" y="2993346"/>
              <a:ext cx="1588123" cy="476726"/>
            </a:xfrm>
            <a:prstGeom prst="round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rgbClr val="006AFF"/>
                </a:buClr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Требуется настроить </a:t>
              </a: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83B0A1FC-DE74-B177-722E-3FA0E85654FE}"/>
              </a:ext>
            </a:extLst>
          </p:cNvPr>
          <p:cNvSpPr txBox="1"/>
          <p:nvPr/>
        </p:nvSpPr>
        <p:spPr>
          <a:xfrm>
            <a:off x="10248948" y="4687782"/>
            <a:ext cx="1364983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defTabSz="914367">
              <a:spcAft>
                <a:spcPts val="1000"/>
              </a:spcAft>
              <a:defRPr sz="1600" b="1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МЕСЯЦ В ЧЕЛОВЕКО-</a:t>
            </a:r>
            <a:br>
              <a:rPr lang="ru-RU" dirty="0"/>
            </a:br>
            <a:r>
              <a:rPr lang="ru-RU" dirty="0"/>
              <a:t>ДНЯХ </a:t>
            </a:r>
          </a:p>
        </p:txBody>
      </p:sp>
      <p:sp>
        <p:nvSpPr>
          <p:cNvPr id="107" name="Скругленный прямоугольник 13">
            <a:extLst>
              <a:ext uri="{FF2B5EF4-FFF2-40B4-BE49-F238E27FC236}">
                <a16:creationId xmlns:a16="http://schemas.microsoft.com/office/drawing/2014/main" id="{B17EB53A-2D0C-F655-22AE-A7D8DF12B37B}"/>
              </a:ext>
            </a:extLst>
          </p:cNvPr>
          <p:cNvSpPr/>
          <p:nvPr/>
        </p:nvSpPr>
        <p:spPr>
          <a:xfrm>
            <a:off x="10225015" y="5494810"/>
            <a:ext cx="1042076" cy="953453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на настройку цепочки </a:t>
            </a:r>
            <a:b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доверия</a:t>
            </a:r>
          </a:p>
        </p:txBody>
      </p:sp>
      <p:pic>
        <p:nvPicPr>
          <p:cNvPr id="5" name="Рисунок 4" descr="Изображение выглядит как символ, График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82DC979-1AD9-BB8D-654E-26DDEE323FE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610" y="6124159"/>
            <a:ext cx="523972" cy="523972"/>
          </a:xfrm>
          <a:prstGeom prst="rect">
            <a:avLst/>
          </a:prstGeom>
        </p:spPr>
      </p:pic>
      <p:sp>
        <p:nvSpPr>
          <p:cNvPr id="63" name="Скругленный прямоугольник 4">
            <a:extLst>
              <a:ext uri="{FF2B5EF4-FFF2-40B4-BE49-F238E27FC236}">
                <a16:creationId xmlns:a16="http://schemas.microsoft.com/office/drawing/2014/main" id="{BEA2B1A5-7B13-4C3F-C191-CCC22991977E}"/>
              </a:ext>
            </a:extLst>
          </p:cNvPr>
          <p:cNvSpPr/>
          <p:nvPr/>
        </p:nvSpPr>
        <p:spPr>
          <a:xfrm>
            <a:off x="537186" y="5129959"/>
            <a:ext cx="1714500" cy="374571"/>
          </a:xfrm>
          <a:prstGeom prst="round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 передает </a:t>
            </a:r>
            <a:r>
              <a:rPr lang="ru-RU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 подписи </a:t>
            </a:r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обогащение </a:t>
            </a:r>
          </a:p>
        </p:txBody>
      </p:sp>
    </p:spTree>
    <p:extLst>
      <p:ext uri="{BB962C8B-B14F-4D97-AF65-F5344CB8AC3E}">
        <p14:creationId xmlns:p14="http://schemas.microsoft.com/office/powerpoint/2010/main" val="1914250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7D6F0-2639-3FF5-F9AB-487BA84BF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Прямоугольник 376">
            <a:extLst>
              <a:ext uri="{FF2B5EF4-FFF2-40B4-BE49-F238E27FC236}">
                <a16:creationId xmlns:a16="http://schemas.microsoft.com/office/drawing/2014/main" id="{7820A1B4-CAF5-E334-E3E3-98DF9011C8DD}"/>
              </a:ext>
            </a:extLst>
          </p:cNvPr>
          <p:cNvSpPr/>
          <p:nvPr/>
        </p:nvSpPr>
        <p:spPr>
          <a:xfrm flipH="1">
            <a:off x="-4" y="2362830"/>
            <a:ext cx="12191993" cy="3959144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3EDFD75-12C8-3A1F-4223-056920816F9F}"/>
              </a:ext>
            </a:extLst>
          </p:cNvPr>
          <p:cNvGrpSpPr/>
          <p:nvPr/>
        </p:nvGrpSpPr>
        <p:grpSpPr>
          <a:xfrm>
            <a:off x="408755" y="386586"/>
            <a:ext cx="8582845" cy="6084827"/>
            <a:chOff x="370655" y="430273"/>
            <a:chExt cx="8582845" cy="7289889"/>
          </a:xfrm>
        </p:grpSpPr>
        <p:sp>
          <p:nvSpPr>
            <p:cNvPr id="357" name="Прямоугольник 356">
              <a:extLst>
                <a:ext uri="{FF2B5EF4-FFF2-40B4-BE49-F238E27FC236}">
                  <a16:creationId xmlns:a16="http://schemas.microsoft.com/office/drawing/2014/main" id="{45B7AE46-CE76-72D6-9DF8-AC61E4C69EF6}"/>
                </a:ext>
              </a:extLst>
            </p:cNvPr>
            <p:cNvSpPr/>
            <p:nvPr/>
          </p:nvSpPr>
          <p:spPr>
            <a:xfrm>
              <a:off x="370655" y="430273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358" name="Прямоугольник 357">
              <a:extLst>
                <a:ext uri="{FF2B5EF4-FFF2-40B4-BE49-F238E27FC236}">
                  <a16:creationId xmlns:a16="http://schemas.microsoft.com/office/drawing/2014/main" id="{472D9D9E-365E-97AC-1B78-A65BCFD5C56D}"/>
                </a:ext>
              </a:extLst>
            </p:cNvPr>
            <p:cNvSpPr/>
            <p:nvPr/>
          </p:nvSpPr>
          <p:spPr>
            <a:xfrm>
              <a:off x="370655" y="2918035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359" name="Прямоугольник 358">
              <a:extLst>
                <a:ext uri="{FF2B5EF4-FFF2-40B4-BE49-F238E27FC236}">
                  <a16:creationId xmlns:a16="http://schemas.microsoft.com/office/drawing/2014/main" id="{43C0A530-F12C-141C-1FAC-4E53333FDD70}"/>
                </a:ext>
              </a:extLst>
            </p:cNvPr>
            <p:cNvSpPr/>
            <p:nvPr/>
          </p:nvSpPr>
          <p:spPr>
            <a:xfrm>
              <a:off x="4763649" y="430273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360" name="Прямоугольник 359">
              <a:extLst>
                <a:ext uri="{FF2B5EF4-FFF2-40B4-BE49-F238E27FC236}">
                  <a16:creationId xmlns:a16="http://schemas.microsoft.com/office/drawing/2014/main" id="{6CFEE0B6-6A25-F21B-1138-CE187911B84E}"/>
                </a:ext>
              </a:extLst>
            </p:cNvPr>
            <p:cNvSpPr/>
            <p:nvPr/>
          </p:nvSpPr>
          <p:spPr>
            <a:xfrm>
              <a:off x="4763649" y="2918035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5B3379C7-1B01-B451-50F5-F8331975BFD5}"/>
                </a:ext>
              </a:extLst>
            </p:cNvPr>
            <p:cNvSpPr/>
            <p:nvPr/>
          </p:nvSpPr>
          <p:spPr>
            <a:xfrm>
              <a:off x="370655" y="5405797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ABA756B9-44C9-7E00-F04E-50BE761C764D}"/>
                </a:ext>
              </a:extLst>
            </p:cNvPr>
            <p:cNvSpPr/>
            <p:nvPr/>
          </p:nvSpPr>
          <p:spPr>
            <a:xfrm>
              <a:off x="4763649" y="5405797"/>
              <a:ext cx="4189851" cy="2314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  <a:latin typeface="Graphik LC Regular"/>
              </a:endParaRPr>
            </a:p>
          </p:txBody>
        </p:sp>
      </p:grpSp>
      <p:sp>
        <p:nvSpPr>
          <p:cNvPr id="365" name="Прямоугольник 364"/>
          <p:cNvSpPr/>
          <p:nvPr/>
        </p:nvSpPr>
        <p:spPr>
          <a:xfrm>
            <a:off x="541784" y="1133634"/>
            <a:ext cx="36833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Заранее создать список УЦ, подписи которых вы хотите обогащать до архивного формата и обеспечить получение их корневых сертификатов</a:t>
            </a:r>
          </a:p>
        </p:txBody>
      </p:sp>
      <p:sp>
        <p:nvSpPr>
          <p:cNvPr id="366" name="Прямоугольник 365"/>
          <p:cNvSpPr/>
          <p:nvPr/>
        </p:nvSpPr>
        <p:spPr>
          <a:xfrm>
            <a:off x="4966110" y="3215468"/>
            <a:ext cx="3787256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Учесть дополнительные ресурсы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поддержки процесса настроек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корневых сертификатов для выбранных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УЦ на протяжении всей выстраиваемой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цепочки доверия</a:t>
            </a:r>
          </a:p>
        </p:txBody>
      </p:sp>
      <p:sp>
        <p:nvSpPr>
          <p:cNvPr id="367" name="Прямоугольник 366"/>
          <p:cNvSpPr/>
          <p:nvPr/>
        </p:nvSpPr>
        <p:spPr>
          <a:xfrm>
            <a:off x="541784" y="3215468"/>
            <a:ext cx="3986921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Запланировать достаточное количество инфраструктурных мощностей для хранения довольно тяжелых подписей,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обогащенных CRL, выпущенных теми УЦ,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которых нет OCSP  служб </a:t>
            </a:r>
          </a:p>
        </p:txBody>
      </p:sp>
      <p:sp>
        <p:nvSpPr>
          <p:cNvPr id="368" name="Прямоугольник 367"/>
          <p:cNvSpPr/>
          <p:nvPr/>
        </p:nvSpPr>
        <p:spPr>
          <a:xfrm>
            <a:off x="4940034" y="1133634"/>
            <a:ext cx="366968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забыть про инструменты для сбора статистики (УЦ, форматы подписей, размеры файлов подписей после обогащения и т.п.) </a:t>
            </a:r>
          </a:p>
        </p:txBody>
      </p:sp>
      <p:sp>
        <p:nvSpPr>
          <p:cNvPr id="369" name="Rectangle 35">
            <a:extLst>
              <a:ext uri="{FF2B5EF4-FFF2-40B4-BE49-F238E27FC236}">
                <a16:creationId xmlns:a16="http://schemas.microsoft.com/office/drawing/2014/main" id="{C2B1D7F6-B858-B8A0-3753-D6CE536C1F68}"/>
              </a:ext>
            </a:extLst>
          </p:cNvPr>
          <p:cNvSpPr/>
          <p:nvPr/>
        </p:nvSpPr>
        <p:spPr>
          <a:xfrm>
            <a:off x="620408" y="516067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Rectangle 35">
            <a:extLst>
              <a:ext uri="{FF2B5EF4-FFF2-40B4-BE49-F238E27FC236}">
                <a16:creationId xmlns:a16="http://schemas.microsoft.com/office/drawing/2014/main" id="{CE06BAC1-B18B-B1F6-CBB1-08C3AD4868CB}"/>
              </a:ext>
            </a:extLst>
          </p:cNvPr>
          <p:cNvSpPr/>
          <p:nvPr/>
        </p:nvSpPr>
        <p:spPr>
          <a:xfrm>
            <a:off x="4952422" y="516067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Rectangle 35">
            <a:extLst>
              <a:ext uri="{FF2B5EF4-FFF2-40B4-BE49-F238E27FC236}">
                <a16:creationId xmlns:a16="http://schemas.microsoft.com/office/drawing/2014/main" id="{6595C53A-6B45-EDCE-0C37-82B7C0C3ADBB}"/>
              </a:ext>
            </a:extLst>
          </p:cNvPr>
          <p:cNvSpPr/>
          <p:nvPr/>
        </p:nvSpPr>
        <p:spPr>
          <a:xfrm>
            <a:off x="620408" y="2577408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2" name="Rectangle 35">
            <a:extLst>
              <a:ext uri="{FF2B5EF4-FFF2-40B4-BE49-F238E27FC236}">
                <a16:creationId xmlns:a16="http://schemas.microsoft.com/office/drawing/2014/main" id="{E41C0841-0CEB-5375-EADD-4230E18B2A6F}"/>
              </a:ext>
            </a:extLst>
          </p:cNvPr>
          <p:cNvSpPr/>
          <p:nvPr/>
        </p:nvSpPr>
        <p:spPr>
          <a:xfrm>
            <a:off x="4978497" y="2577408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3" name="Полилиния: фигура 372">
            <a:extLst>
              <a:ext uri="{FF2B5EF4-FFF2-40B4-BE49-F238E27FC236}">
                <a16:creationId xmlns:a16="http://schemas.microsoft.com/office/drawing/2014/main" id="{4BD10489-77B5-9B5A-814A-46309D4EBE6D}"/>
              </a:ext>
            </a:extLst>
          </p:cNvPr>
          <p:cNvSpPr/>
          <p:nvPr/>
        </p:nvSpPr>
        <p:spPr>
          <a:xfrm>
            <a:off x="541782" y="997898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олилиния: фигура 373">
            <a:extLst>
              <a:ext uri="{FF2B5EF4-FFF2-40B4-BE49-F238E27FC236}">
                <a16:creationId xmlns:a16="http://schemas.microsoft.com/office/drawing/2014/main" id="{BC978904-3545-C365-E2AD-95C00A24BCA1}"/>
              </a:ext>
            </a:extLst>
          </p:cNvPr>
          <p:cNvSpPr/>
          <p:nvPr/>
        </p:nvSpPr>
        <p:spPr>
          <a:xfrm>
            <a:off x="4926347" y="997898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олилиния: фигура 374">
            <a:extLst>
              <a:ext uri="{FF2B5EF4-FFF2-40B4-BE49-F238E27FC236}">
                <a16:creationId xmlns:a16="http://schemas.microsoft.com/office/drawing/2014/main" id="{3AC5F3A4-AAC7-68E0-ACE8-44988A811B78}"/>
              </a:ext>
            </a:extLst>
          </p:cNvPr>
          <p:cNvSpPr/>
          <p:nvPr/>
        </p:nvSpPr>
        <p:spPr>
          <a:xfrm>
            <a:off x="541782" y="3101719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олилиния: фигура 375">
            <a:extLst>
              <a:ext uri="{FF2B5EF4-FFF2-40B4-BE49-F238E27FC236}">
                <a16:creationId xmlns:a16="http://schemas.microsoft.com/office/drawing/2014/main" id="{9CE30BF9-BA1B-5B4D-F664-E7FA2182C288}"/>
              </a:ext>
            </a:extLst>
          </p:cNvPr>
          <p:cNvSpPr/>
          <p:nvPr/>
        </p:nvSpPr>
        <p:spPr>
          <a:xfrm>
            <a:off x="4952422" y="3101719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0" name="Рисунок 378">
            <a:extLst>
              <a:ext uri="{FF2B5EF4-FFF2-40B4-BE49-F238E27FC236}">
                <a16:creationId xmlns:a16="http://schemas.microsoft.com/office/drawing/2014/main" id="{8020FA2B-48D4-36BA-D967-1418C388AAC9}"/>
              </a:ext>
            </a:extLst>
          </p:cNvPr>
          <p:cNvGrpSpPr/>
          <p:nvPr/>
        </p:nvGrpSpPr>
        <p:grpSpPr>
          <a:xfrm>
            <a:off x="8716326" y="1495424"/>
            <a:ext cx="2826049" cy="5362576"/>
            <a:chOff x="9152414" y="3272442"/>
            <a:chExt cx="1892332" cy="3590799"/>
          </a:xfrm>
        </p:grpSpPr>
        <p:sp>
          <p:nvSpPr>
            <p:cNvPr id="381" name="Полилиния: фигура 380">
              <a:extLst>
                <a:ext uri="{FF2B5EF4-FFF2-40B4-BE49-F238E27FC236}">
                  <a16:creationId xmlns:a16="http://schemas.microsoft.com/office/drawing/2014/main" id="{DA14309D-36F6-4B67-2269-1AD3C82BD3EF}"/>
                </a:ext>
              </a:extLst>
            </p:cNvPr>
            <p:cNvSpPr/>
            <p:nvPr/>
          </p:nvSpPr>
          <p:spPr>
            <a:xfrm>
              <a:off x="9498839" y="5555173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7 w 613886"/>
                <a:gd name="connsiteY1" fmla="*/ 0 h 59340"/>
                <a:gd name="connsiteX2" fmla="*/ 613887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7" y="0"/>
                  </a:lnTo>
                  <a:lnTo>
                    <a:pt x="613887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2" name="Полилиния: фигура 381">
              <a:extLst>
                <a:ext uri="{FF2B5EF4-FFF2-40B4-BE49-F238E27FC236}">
                  <a16:creationId xmlns:a16="http://schemas.microsoft.com/office/drawing/2014/main" id="{ED092DE2-6161-5CF3-41BE-3539023487BF}"/>
                </a:ext>
              </a:extLst>
            </p:cNvPr>
            <p:cNvSpPr/>
            <p:nvPr/>
          </p:nvSpPr>
          <p:spPr>
            <a:xfrm>
              <a:off x="9433021" y="5956842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3" name="Полилиния: фигура 382">
              <a:extLst>
                <a:ext uri="{FF2B5EF4-FFF2-40B4-BE49-F238E27FC236}">
                  <a16:creationId xmlns:a16="http://schemas.microsoft.com/office/drawing/2014/main" id="{7F4FA92D-407C-3F7D-E737-3BE5AD7E26A7}"/>
                </a:ext>
              </a:extLst>
            </p:cNvPr>
            <p:cNvSpPr/>
            <p:nvPr/>
          </p:nvSpPr>
          <p:spPr>
            <a:xfrm>
              <a:off x="9611615" y="5122738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4" name="Полилиния: фигура 383">
              <a:extLst>
                <a:ext uri="{FF2B5EF4-FFF2-40B4-BE49-F238E27FC236}">
                  <a16:creationId xmlns:a16="http://schemas.microsoft.com/office/drawing/2014/main" id="{109E5EFB-5BBA-9CDE-1DB0-2CD77212414C}"/>
                </a:ext>
              </a:extLst>
            </p:cNvPr>
            <p:cNvSpPr/>
            <p:nvPr/>
          </p:nvSpPr>
          <p:spPr>
            <a:xfrm>
              <a:off x="9686672" y="4715449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5" name="Полилиния: фигура 384">
              <a:extLst>
                <a:ext uri="{FF2B5EF4-FFF2-40B4-BE49-F238E27FC236}">
                  <a16:creationId xmlns:a16="http://schemas.microsoft.com/office/drawing/2014/main" id="{4FBF2B1C-D94C-D492-D386-08C83374EA07}"/>
                </a:ext>
              </a:extLst>
            </p:cNvPr>
            <p:cNvSpPr/>
            <p:nvPr/>
          </p:nvSpPr>
          <p:spPr>
            <a:xfrm>
              <a:off x="9301385" y="6360797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6" name="Полилиния: фигура 385">
              <a:extLst>
                <a:ext uri="{FF2B5EF4-FFF2-40B4-BE49-F238E27FC236}">
                  <a16:creationId xmlns:a16="http://schemas.microsoft.com/office/drawing/2014/main" id="{BA7E3C94-75EB-309F-8085-D6F73160ADCA}"/>
                </a:ext>
              </a:extLst>
            </p:cNvPr>
            <p:cNvSpPr/>
            <p:nvPr/>
          </p:nvSpPr>
          <p:spPr>
            <a:xfrm>
              <a:off x="9152414" y="4357785"/>
              <a:ext cx="652843" cy="2505456"/>
            </a:xfrm>
            <a:custGeom>
              <a:avLst/>
              <a:gdLst>
                <a:gd name="connsiteX0" fmla="*/ 548735 w 652843"/>
                <a:gd name="connsiteY0" fmla="*/ 0 h 2505456"/>
                <a:gd name="connsiteX1" fmla="*/ 0 w 652843"/>
                <a:gd name="connsiteY1" fmla="*/ 2505456 h 2505456"/>
                <a:gd name="connsiteX2" fmla="*/ 102870 w 652843"/>
                <a:gd name="connsiteY2" fmla="*/ 2505456 h 2505456"/>
                <a:gd name="connsiteX3" fmla="*/ 652844 w 652843"/>
                <a:gd name="connsiteY3" fmla="*/ 4001 h 2505456"/>
                <a:gd name="connsiteX4" fmla="*/ 548735 w 652843"/>
                <a:gd name="connsiteY4" fmla="*/ 0 h 250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843" h="2505456">
                  <a:moveTo>
                    <a:pt x="548735" y="0"/>
                  </a:moveTo>
                  <a:lnTo>
                    <a:pt x="0" y="2505456"/>
                  </a:lnTo>
                  <a:lnTo>
                    <a:pt x="102870" y="2505456"/>
                  </a:lnTo>
                  <a:lnTo>
                    <a:pt x="652844" y="4001"/>
                  </a:lnTo>
                  <a:lnTo>
                    <a:pt x="54873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7" name="Полилиния: фигура 386">
              <a:extLst>
                <a:ext uri="{FF2B5EF4-FFF2-40B4-BE49-F238E27FC236}">
                  <a16:creationId xmlns:a16="http://schemas.microsoft.com/office/drawing/2014/main" id="{2A23C3AB-DFF8-7DDD-DA89-365BC8343B7A}"/>
                </a:ext>
              </a:extLst>
            </p:cNvPr>
            <p:cNvSpPr/>
            <p:nvPr/>
          </p:nvSpPr>
          <p:spPr>
            <a:xfrm>
              <a:off x="9794209" y="4357785"/>
              <a:ext cx="652747" cy="2505456"/>
            </a:xfrm>
            <a:custGeom>
              <a:avLst/>
              <a:gdLst>
                <a:gd name="connsiteX0" fmla="*/ 548640 w 652747"/>
                <a:gd name="connsiteY0" fmla="*/ 0 h 2505456"/>
                <a:gd name="connsiteX1" fmla="*/ 0 w 652747"/>
                <a:gd name="connsiteY1" fmla="*/ 2505456 h 2505456"/>
                <a:gd name="connsiteX2" fmla="*/ 102775 w 652747"/>
                <a:gd name="connsiteY2" fmla="*/ 2505456 h 2505456"/>
                <a:gd name="connsiteX3" fmla="*/ 652748 w 652747"/>
                <a:gd name="connsiteY3" fmla="*/ 4001 h 2505456"/>
                <a:gd name="connsiteX4" fmla="*/ 548640 w 652747"/>
                <a:gd name="connsiteY4" fmla="*/ 0 h 250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47" h="2505456">
                  <a:moveTo>
                    <a:pt x="548640" y="0"/>
                  </a:moveTo>
                  <a:lnTo>
                    <a:pt x="0" y="2505456"/>
                  </a:lnTo>
                  <a:lnTo>
                    <a:pt x="102775" y="2505456"/>
                  </a:lnTo>
                  <a:lnTo>
                    <a:pt x="652748" y="4001"/>
                  </a:lnTo>
                  <a:lnTo>
                    <a:pt x="54864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8" name="Полилиния: фигура 387">
              <a:extLst>
                <a:ext uri="{FF2B5EF4-FFF2-40B4-BE49-F238E27FC236}">
                  <a16:creationId xmlns:a16="http://schemas.microsoft.com/office/drawing/2014/main" id="{84C938F8-D9A1-E33D-8005-6F45F4FA4DD4}"/>
                </a:ext>
              </a:extLst>
            </p:cNvPr>
            <p:cNvSpPr/>
            <p:nvPr/>
          </p:nvSpPr>
          <p:spPr>
            <a:xfrm>
              <a:off x="9755918" y="4325209"/>
              <a:ext cx="668750" cy="2538031"/>
            </a:xfrm>
            <a:custGeom>
              <a:avLst/>
              <a:gdLst>
                <a:gd name="connsiteX0" fmla="*/ 0 w 668750"/>
                <a:gd name="connsiteY0" fmla="*/ 0 h 2538031"/>
                <a:gd name="connsiteX1" fmla="*/ 573977 w 668750"/>
                <a:gd name="connsiteY1" fmla="*/ 2538032 h 2538031"/>
                <a:gd name="connsiteX2" fmla="*/ 668750 w 668750"/>
                <a:gd name="connsiteY2" fmla="*/ 2538032 h 2538031"/>
                <a:gd name="connsiteX3" fmla="*/ 100013 w 668750"/>
                <a:gd name="connsiteY3" fmla="*/ 0 h 2538031"/>
                <a:gd name="connsiteX4" fmla="*/ 0 w 668750"/>
                <a:gd name="connsiteY4" fmla="*/ 0 h 253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750" h="2538031">
                  <a:moveTo>
                    <a:pt x="0" y="0"/>
                  </a:moveTo>
                  <a:lnTo>
                    <a:pt x="573977" y="2538032"/>
                  </a:lnTo>
                  <a:lnTo>
                    <a:pt x="668750" y="2538032"/>
                  </a:lnTo>
                  <a:lnTo>
                    <a:pt x="1000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9" name="Полилиния: фигура 388">
              <a:extLst>
                <a:ext uri="{FF2B5EF4-FFF2-40B4-BE49-F238E27FC236}">
                  <a16:creationId xmlns:a16="http://schemas.microsoft.com/office/drawing/2014/main" id="{0ECD5C40-5831-354B-9A81-826BE89F2DCA}"/>
                </a:ext>
              </a:extLst>
            </p:cNvPr>
            <p:cNvSpPr/>
            <p:nvPr/>
          </p:nvSpPr>
          <p:spPr>
            <a:xfrm>
              <a:off x="10375996" y="4325209"/>
              <a:ext cx="668750" cy="2538031"/>
            </a:xfrm>
            <a:custGeom>
              <a:avLst/>
              <a:gdLst>
                <a:gd name="connsiteX0" fmla="*/ 0 w 668750"/>
                <a:gd name="connsiteY0" fmla="*/ 0 h 2538031"/>
                <a:gd name="connsiteX1" fmla="*/ 573977 w 668750"/>
                <a:gd name="connsiteY1" fmla="*/ 2538032 h 2538031"/>
                <a:gd name="connsiteX2" fmla="*/ 668750 w 668750"/>
                <a:gd name="connsiteY2" fmla="*/ 2538032 h 2538031"/>
                <a:gd name="connsiteX3" fmla="*/ 100108 w 668750"/>
                <a:gd name="connsiteY3" fmla="*/ 0 h 2538031"/>
                <a:gd name="connsiteX4" fmla="*/ 0 w 668750"/>
                <a:gd name="connsiteY4" fmla="*/ 0 h 253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750" h="2538031">
                  <a:moveTo>
                    <a:pt x="0" y="0"/>
                  </a:moveTo>
                  <a:lnTo>
                    <a:pt x="573977" y="2538032"/>
                  </a:lnTo>
                  <a:lnTo>
                    <a:pt x="668750" y="2538032"/>
                  </a:lnTo>
                  <a:lnTo>
                    <a:pt x="100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0" name="Полилиния: фигура 389">
              <a:extLst>
                <a:ext uri="{FF2B5EF4-FFF2-40B4-BE49-F238E27FC236}">
                  <a16:creationId xmlns:a16="http://schemas.microsoft.com/office/drawing/2014/main" id="{5F31CDB4-8A0F-CC99-D3A3-04690B2D6EC4}"/>
                </a:ext>
              </a:extLst>
            </p:cNvPr>
            <p:cNvSpPr/>
            <p:nvPr/>
          </p:nvSpPr>
          <p:spPr>
            <a:xfrm>
              <a:off x="9669527" y="4307969"/>
              <a:ext cx="877062" cy="60864"/>
            </a:xfrm>
            <a:custGeom>
              <a:avLst/>
              <a:gdLst>
                <a:gd name="connsiteX0" fmla="*/ 0 w 877062"/>
                <a:gd name="connsiteY0" fmla="*/ 8096 h 60864"/>
                <a:gd name="connsiteX1" fmla="*/ 0 w 877062"/>
                <a:gd name="connsiteY1" fmla="*/ 60865 h 60864"/>
                <a:gd name="connsiteX2" fmla="*/ 877062 w 877062"/>
                <a:gd name="connsiteY2" fmla="*/ 60865 h 60864"/>
                <a:gd name="connsiteX3" fmla="*/ 877062 w 877062"/>
                <a:gd name="connsiteY3" fmla="*/ 0 h 60864"/>
                <a:gd name="connsiteX4" fmla="*/ 0 w 877062"/>
                <a:gd name="connsiteY4" fmla="*/ 8096 h 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062" h="60864">
                  <a:moveTo>
                    <a:pt x="0" y="8096"/>
                  </a:moveTo>
                  <a:lnTo>
                    <a:pt x="0" y="60865"/>
                  </a:lnTo>
                  <a:lnTo>
                    <a:pt x="877062" y="60865"/>
                  </a:lnTo>
                  <a:lnTo>
                    <a:pt x="877062" y="0"/>
                  </a:lnTo>
                  <a:lnTo>
                    <a:pt x="0" y="8096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1" name="Полилиния: фигура 390">
              <a:extLst>
                <a:ext uri="{FF2B5EF4-FFF2-40B4-BE49-F238E27FC236}">
                  <a16:creationId xmlns:a16="http://schemas.microsoft.com/office/drawing/2014/main" id="{145753B2-7D5A-D15E-61D5-50B6B94AA217}"/>
                </a:ext>
              </a:extLst>
            </p:cNvPr>
            <p:cNvSpPr/>
            <p:nvPr/>
          </p:nvSpPr>
          <p:spPr>
            <a:xfrm>
              <a:off x="10011855" y="5134739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2" name="Полилиния: фигура 391">
              <a:extLst>
                <a:ext uri="{FF2B5EF4-FFF2-40B4-BE49-F238E27FC236}">
                  <a16:creationId xmlns:a16="http://schemas.microsoft.com/office/drawing/2014/main" id="{E8524281-D31B-E232-B962-71F92F0F9448}"/>
                </a:ext>
              </a:extLst>
            </p:cNvPr>
            <p:cNvSpPr/>
            <p:nvPr/>
          </p:nvSpPr>
          <p:spPr>
            <a:xfrm>
              <a:off x="10131584" y="5553363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3" name="Полилиния: фигура 392">
              <a:extLst>
                <a:ext uri="{FF2B5EF4-FFF2-40B4-BE49-F238E27FC236}">
                  <a16:creationId xmlns:a16="http://schemas.microsoft.com/office/drawing/2014/main" id="{9B3E3286-004A-0861-F789-E68D59A77E0D}"/>
                </a:ext>
              </a:extLst>
            </p:cNvPr>
            <p:cNvSpPr/>
            <p:nvPr/>
          </p:nvSpPr>
          <p:spPr>
            <a:xfrm>
              <a:off x="10200831" y="5956842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7 w 613886"/>
                <a:gd name="connsiteY1" fmla="*/ 0 h 59340"/>
                <a:gd name="connsiteX2" fmla="*/ 613887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7" y="0"/>
                  </a:lnTo>
                  <a:lnTo>
                    <a:pt x="613887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4" name="Полилиния: фигура 393">
              <a:extLst>
                <a:ext uri="{FF2B5EF4-FFF2-40B4-BE49-F238E27FC236}">
                  <a16:creationId xmlns:a16="http://schemas.microsoft.com/office/drawing/2014/main" id="{25C89C94-6916-EB7A-7750-8F48136CB2D5}"/>
                </a:ext>
              </a:extLst>
            </p:cNvPr>
            <p:cNvSpPr/>
            <p:nvPr/>
          </p:nvSpPr>
          <p:spPr>
            <a:xfrm>
              <a:off x="10303987" y="6390610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6 w 613886"/>
                <a:gd name="connsiteY1" fmla="*/ 0 h 59340"/>
                <a:gd name="connsiteX2" fmla="*/ 613886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6" y="0"/>
                  </a:lnTo>
                  <a:lnTo>
                    <a:pt x="613886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5" name="Полилиния: фигура 394">
              <a:extLst>
                <a:ext uri="{FF2B5EF4-FFF2-40B4-BE49-F238E27FC236}">
                  <a16:creationId xmlns:a16="http://schemas.microsoft.com/office/drawing/2014/main" id="{480B1722-2F77-A8AD-6303-C4F499A20043}"/>
                </a:ext>
              </a:extLst>
            </p:cNvPr>
            <p:cNvSpPr/>
            <p:nvPr/>
          </p:nvSpPr>
          <p:spPr>
            <a:xfrm>
              <a:off x="9903175" y="4715449"/>
              <a:ext cx="613886" cy="59340"/>
            </a:xfrm>
            <a:custGeom>
              <a:avLst/>
              <a:gdLst>
                <a:gd name="connsiteX0" fmla="*/ 0 w 613886"/>
                <a:gd name="connsiteY0" fmla="*/ 0 h 59340"/>
                <a:gd name="connsiteX1" fmla="*/ 613887 w 613886"/>
                <a:gd name="connsiteY1" fmla="*/ 0 h 59340"/>
                <a:gd name="connsiteX2" fmla="*/ 613887 w 613886"/>
                <a:gd name="connsiteY2" fmla="*/ 59341 h 59340"/>
                <a:gd name="connsiteX3" fmla="*/ 0 w 613886"/>
                <a:gd name="connsiteY3" fmla="*/ 59341 h 5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886" h="59340">
                  <a:moveTo>
                    <a:pt x="0" y="0"/>
                  </a:moveTo>
                  <a:lnTo>
                    <a:pt x="613887" y="0"/>
                  </a:lnTo>
                  <a:lnTo>
                    <a:pt x="613887" y="59341"/>
                  </a:lnTo>
                  <a:lnTo>
                    <a:pt x="0" y="59341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6" name="Полилиния: фигура 395">
              <a:extLst>
                <a:ext uri="{FF2B5EF4-FFF2-40B4-BE49-F238E27FC236}">
                  <a16:creationId xmlns:a16="http://schemas.microsoft.com/office/drawing/2014/main" id="{EB40A045-B630-3005-74A9-7C77AFF4DDA1}"/>
                </a:ext>
              </a:extLst>
            </p:cNvPr>
            <p:cNvSpPr/>
            <p:nvPr/>
          </p:nvSpPr>
          <p:spPr>
            <a:xfrm>
              <a:off x="10158482" y="3329752"/>
              <a:ext cx="238944" cy="417195"/>
            </a:xfrm>
            <a:custGeom>
              <a:avLst/>
              <a:gdLst>
                <a:gd name="connsiteX0" fmla="*/ 237802 w 238944"/>
                <a:gd name="connsiteY0" fmla="*/ 44958 h 417195"/>
                <a:gd name="connsiteX1" fmla="*/ 238945 w 238944"/>
                <a:gd name="connsiteY1" fmla="*/ 410432 h 417195"/>
                <a:gd name="connsiteX2" fmla="*/ 96070 w 238944"/>
                <a:gd name="connsiteY2" fmla="*/ 417195 h 417195"/>
                <a:gd name="connsiteX3" fmla="*/ 90355 w 238944"/>
                <a:gd name="connsiteY3" fmla="*/ 329660 h 417195"/>
                <a:gd name="connsiteX4" fmla="*/ 7202 w 238944"/>
                <a:gd name="connsiteY4" fmla="*/ 288322 h 417195"/>
                <a:gd name="connsiteX5" fmla="*/ 344 w 238944"/>
                <a:gd name="connsiteY5" fmla="*/ 0 h 41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944" h="417195">
                  <a:moveTo>
                    <a:pt x="237802" y="44958"/>
                  </a:moveTo>
                  <a:lnTo>
                    <a:pt x="238945" y="410432"/>
                  </a:lnTo>
                  <a:lnTo>
                    <a:pt x="96070" y="417195"/>
                  </a:lnTo>
                  <a:lnTo>
                    <a:pt x="90355" y="329660"/>
                  </a:lnTo>
                  <a:cubicBezTo>
                    <a:pt x="90355" y="329660"/>
                    <a:pt x="21584" y="340042"/>
                    <a:pt x="7202" y="288322"/>
                  </a:cubicBezTo>
                  <a:cubicBezTo>
                    <a:pt x="-2323" y="255270"/>
                    <a:pt x="344" y="0"/>
                    <a:pt x="344" y="0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7" name="Полилиния: фигура 396">
              <a:extLst>
                <a:ext uri="{FF2B5EF4-FFF2-40B4-BE49-F238E27FC236}">
                  <a16:creationId xmlns:a16="http://schemas.microsoft.com/office/drawing/2014/main" id="{98C9C78E-A8F1-C909-F825-0909E4EBBA76}"/>
                </a:ext>
              </a:extLst>
            </p:cNvPr>
            <p:cNvSpPr/>
            <p:nvPr/>
          </p:nvSpPr>
          <p:spPr>
            <a:xfrm>
              <a:off x="10117684" y="3272442"/>
              <a:ext cx="338223" cy="386970"/>
            </a:xfrm>
            <a:custGeom>
              <a:avLst/>
              <a:gdLst>
                <a:gd name="connsiteX0" fmla="*/ 6090 w 338223"/>
                <a:gd name="connsiteY0" fmla="*/ 93314 h 386970"/>
                <a:gd name="connsiteX1" fmla="*/ 66955 w 338223"/>
                <a:gd name="connsiteY1" fmla="*/ 155132 h 386970"/>
                <a:gd name="connsiteX2" fmla="*/ 89719 w 338223"/>
                <a:gd name="connsiteY2" fmla="*/ 215996 h 386970"/>
                <a:gd name="connsiteX3" fmla="*/ 140964 w 338223"/>
                <a:gd name="connsiteY3" fmla="*/ 236189 h 386970"/>
                <a:gd name="connsiteX4" fmla="*/ 113342 w 338223"/>
                <a:gd name="connsiteY4" fmla="*/ 266288 h 386970"/>
                <a:gd name="connsiteX5" fmla="*/ 170492 w 338223"/>
                <a:gd name="connsiteY5" fmla="*/ 351442 h 386970"/>
                <a:gd name="connsiteX6" fmla="*/ 246120 w 338223"/>
                <a:gd name="connsiteY6" fmla="*/ 386970 h 386970"/>
                <a:gd name="connsiteX7" fmla="*/ 280315 w 338223"/>
                <a:gd name="connsiteY7" fmla="*/ 386970 h 386970"/>
                <a:gd name="connsiteX8" fmla="*/ 336417 w 338223"/>
                <a:gd name="connsiteY8" fmla="*/ 174563 h 386970"/>
                <a:gd name="connsiteX9" fmla="*/ 151156 w 338223"/>
                <a:gd name="connsiteY9" fmla="*/ 27116 h 386970"/>
                <a:gd name="connsiteX10" fmla="*/ 6090 w 338223"/>
                <a:gd name="connsiteY10" fmla="*/ 93314 h 38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223" h="386970">
                  <a:moveTo>
                    <a:pt x="6090" y="93314"/>
                  </a:moveTo>
                  <a:cubicBezTo>
                    <a:pt x="16663" y="115222"/>
                    <a:pt x="66955" y="155132"/>
                    <a:pt x="66955" y="155132"/>
                  </a:cubicBezTo>
                  <a:lnTo>
                    <a:pt x="89719" y="215996"/>
                  </a:lnTo>
                  <a:cubicBezTo>
                    <a:pt x="109436" y="200566"/>
                    <a:pt x="135916" y="201423"/>
                    <a:pt x="140964" y="236189"/>
                  </a:cubicBezTo>
                  <a:cubicBezTo>
                    <a:pt x="144583" y="261240"/>
                    <a:pt x="113342" y="266288"/>
                    <a:pt x="113342" y="266288"/>
                  </a:cubicBezTo>
                  <a:cubicBezTo>
                    <a:pt x="131534" y="297149"/>
                    <a:pt x="143822" y="322105"/>
                    <a:pt x="170492" y="351442"/>
                  </a:cubicBezTo>
                  <a:cubicBezTo>
                    <a:pt x="199067" y="383255"/>
                    <a:pt x="215068" y="386399"/>
                    <a:pt x="246120" y="386970"/>
                  </a:cubicBezTo>
                  <a:lnTo>
                    <a:pt x="280315" y="386970"/>
                  </a:lnTo>
                  <a:cubicBezTo>
                    <a:pt x="280315" y="386970"/>
                    <a:pt x="350228" y="328487"/>
                    <a:pt x="336417" y="174563"/>
                  </a:cubicBezTo>
                  <a:cubicBezTo>
                    <a:pt x="322606" y="20639"/>
                    <a:pt x="184017" y="65597"/>
                    <a:pt x="151156" y="27116"/>
                  </a:cubicBezTo>
                  <a:cubicBezTo>
                    <a:pt x="97054" y="-35559"/>
                    <a:pt x="-29057" y="20448"/>
                    <a:pt x="6090" y="933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8" name="Полилиния: фигура 397">
              <a:extLst>
                <a:ext uri="{FF2B5EF4-FFF2-40B4-BE49-F238E27FC236}">
                  <a16:creationId xmlns:a16="http://schemas.microsoft.com/office/drawing/2014/main" id="{68712B12-3E47-83EC-2B24-48818FAB865B}"/>
                </a:ext>
              </a:extLst>
            </p:cNvPr>
            <p:cNvSpPr/>
            <p:nvPr/>
          </p:nvSpPr>
          <p:spPr>
            <a:xfrm>
              <a:off x="10147103" y="3283412"/>
              <a:ext cx="68586" cy="141399"/>
            </a:xfrm>
            <a:custGeom>
              <a:avLst/>
              <a:gdLst>
                <a:gd name="connsiteX0" fmla="*/ 68587 w 68586"/>
                <a:gd name="connsiteY0" fmla="*/ 143 h 141399"/>
                <a:gd name="connsiteX1" fmla="*/ 43536 w 68586"/>
                <a:gd name="connsiteY1" fmla="*/ 10430 h 141399"/>
                <a:gd name="connsiteX2" fmla="*/ 13665 w 68586"/>
                <a:gd name="connsiteY2" fmla="*/ 112424 h 141399"/>
                <a:gd name="connsiteX3" fmla="*/ 19723 w 68586"/>
                <a:gd name="connsiteY3" fmla="*/ 121778 h 141399"/>
                <a:gd name="connsiteX4" fmla="*/ 38773 w 68586"/>
                <a:gd name="connsiteY4" fmla="*/ 141399 h 141399"/>
                <a:gd name="connsiteX5" fmla="*/ 32201 w 68586"/>
                <a:gd name="connsiteY5" fmla="*/ 137875 h 141399"/>
                <a:gd name="connsiteX6" fmla="*/ 17342 w 68586"/>
                <a:gd name="connsiteY6" fmla="*/ 123873 h 141399"/>
                <a:gd name="connsiteX7" fmla="*/ 27810 w 68586"/>
                <a:gd name="connsiteY7" fmla="*/ 16622 h 141399"/>
                <a:gd name="connsiteX8" fmla="*/ 42202 w 68586"/>
                <a:gd name="connsiteY8" fmla="*/ 7287 h 141399"/>
                <a:gd name="connsiteX9" fmla="*/ 61252 w 68586"/>
                <a:gd name="connsiteY9" fmla="*/ 620 h 141399"/>
                <a:gd name="connsiteX10" fmla="*/ 68587 w 68586"/>
                <a:gd name="connsiteY10" fmla="*/ 143 h 14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586" h="141399">
                  <a:moveTo>
                    <a:pt x="68587" y="143"/>
                  </a:moveTo>
                  <a:cubicBezTo>
                    <a:pt x="59919" y="2734"/>
                    <a:pt x="51527" y="6182"/>
                    <a:pt x="43536" y="10430"/>
                  </a:cubicBezTo>
                  <a:cubicBezTo>
                    <a:pt x="7122" y="30347"/>
                    <a:pt x="-6252" y="76019"/>
                    <a:pt x="13665" y="112424"/>
                  </a:cubicBezTo>
                  <a:cubicBezTo>
                    <a:pt x="15456" y="115691"/>
                    <a:pt x="17475" y="118815"/>
                    <a:pt x="19723" y="121778"/>
                  </a:cubicBezTo>
                  <a:cubicBezTo>
                    <a:pt x="25438" y="128902"/>
                    <a:pt x="31820" y="135475"/>
                    <a:pt x="38773" y="141399"/>
                  </a:cubicBezTo>
                  <a:cubicBezTo>
                    <a:pt x="36392" y="140618"/>
                    <a:pt x="34173" y="139427"/>
                    <a:pt x="32201" y="137875"/>
                  </a:cubicBezTo>
                  <a:cubicBezTo>
                    <a:pt x="26534" y="134027"/>
                    <a:pt x="21514" y="129302"/>
                    <a:pt x="17342" y="123873"/>
                  </a:cubicBezTo>
                  <a:cubicBezTo>
                    <a:pt x="-9385" y="91364"/>
                    <a:pt x="-4699" y="43349"/>
                    <a:pt x="27810" y="16622"/>
                  </a:cubicBezTo>
                  <a:cubicBezTo>
                    <a:pt x="32239" y="12974"/>
                    <a:pt x="37068" y="9849"/>
                    <a:pt x="42202" y="7287"/>
                  </a:cubicBezTo>
                  <a:cubicBezTo>
                    <a:pt x="48184" y="4125"/>
                    <a:pt x="54604" y="1886"/>
                    <a:pt x="61252" y="620"/>
                  </a:cubicBezTo>
                  <a:cubicBezTo>
                    <a:pt x="63643" y="10"/>
                    <a:pt x="66129" y="-152"/>
                    <a:pt x="68587" y="14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9" name="Полилиния: фигура 398">
              <a:extLst>
                <a:ext uri="{FF2B5EF4-FFF2-40B4-BE49-F238E27FC236}">
                  <a16:creationId xmlns:a16="http://schemas.microsoft.com/office/drawing/2014/main" id="{8364C478-DFC1-872A-522B-A8C2FBF6D7EC}"/>
                </a:ext>
              </a:extLst>
            </p:cNvPr>
            <p:cNvSpPr/>
            <p:nvPr/>
          </p:nvSpPr>
          <p:spPr>
            <a:xfrm>
              <a:off x="10185331" y="3347658"/>
              <a:ext cx="47028" cy="77343"/>
            </a:xfrm>
            <a:custGeom>
              <a:avLst/>
              <a:gdLst>
                <a:gd name="connsiteX0" fmla="*/ 47028 w 47028"/>
                <a:gd name="connsiteY0" fmla="*/ 0 h 77343"/>
                <a:gd name="connsiteX1" fmla="*/ 35312 w 47028"/>
                <a:gd name="connsiteY1" fmla="*/ 7715 h 77343"/>
                <a:gd name="connsiteX2" fmla="*/ 13119 w 47028"/>
                <a:gd name="connsiteY2" fmla="*/ 31814 h 77343"/>
                <a:gd name="connsiteX3" fmla="*/ 3594 w 47028"/>
                <a:gd name="connsiteY3" fmla="*/ 63246 h 77343"/>
                <a:gd name="connsiteX4" fmla="*/ 2928 w 47028"/>
                <a:gd name="connsiteY4" fmla="*/ 77343 h 77343"/>
                <a:gd name="connsiteX5" fmla="*/ 70 w 47028"/>
                <a:gd name="connsiteY5" fmla="*/ 63246 h 77343"/>
                <a:gd name="connsiteX6" fmla="*/ 33217 w 47028"/>
                <a:gd name="connsiteY6" fmla="*/ 4763 h 77343"/>
                <a:gd name="connsiteX7" fmla="*/ 47028 w 47028"/>
                <a:gd name="connsiteY7" fmla="*/ 0 h 7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77343">
                  <a:moveTo>
                    <a:pt x="47028" y="0"/>
                  </a:moveTo>
                  <a:cubicBezTo>
                    <a:pt x="43313" y="2848"/>
                    <a:pt x="39399" y="5429"/>
                    <a:pt x="35312" y="7715"/>
                  </a:cubicBezTo>
                  <a:cubicBezTo>
                    <a:pt x="26254" y="14040"/>
                    <a:pt x="18682" y="22269"/>
                    <a:pt x="13119" y="31814"/>
                  </a:cubicBezTo>
                  <a:cubicBezTo>
                    <a:pt x="7614" y="41434"/>
                    <a:pt x="4356" y="52188"/>
                    <a:pt x="3594" y="63246"/>
                  </a:cubicBezTo>
                  <a:cubicBezTo>
                    <a:pt x="3680" y="67951"/>
                    <a:pt x="3451" y="72666"/>
                    <a:pt x="2928" y="77343"/>
                  </a:cubicBezTo>
                  <a:cubicBezTo>
                    <a:pt x="708" y="72990"/>
                    <a:pt x="-283" y="68113"/>
                    <a:pt x="70" y="63246"/>
                  </a:cubicBezTo>
                  <a:cubicBezTo>
                    <a:pt x="-502" y="39129"/>
                    <a:pt x="12233" y="16659"/>
                    <a:pt x="33217" y="4763"/>
                  </a:cubicBezTo>
                  <a:cubicBezTo>
                    <a:pt x="37274" y="1886"/>
                    <a:pt x="42065" y="238"/>
                    <a:pt x="47028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1" name="Полилиния: фигура 400">
              <a:extLst>
                <a:ext uri="{FF2B5EF4-FFF2-40B4-BE49-F238E27FC236}">
                  <a16:creationId xmlns:a16="http://schemas.microsoft.com/office/drawing/2014/main" id="{667B835D-64CC-A51D-6BBB-3BCB40929FE3}"/>
                </a:ext>
              </a:extLst>
            </p:cNvPr>
            <p:cNvSpPr/>
            <p:nvPr/>
          </p:nvSpPr>
          <p:spPr>
            <a:xfrm>
              <a:off x="9471110" y="4024029"/>
              <a:ext cx="641042" cy="293941"/>
            </a:xfrm>
            <a:custGeom>
              <a:avLst/>
              <a:gdLst>
                <a:gd name="connsiteX0" fmla="*/ 520266 w 641042"/>
                <a:gd name="connsiteY0" fmla="*/ 0 h 293941"/>
                <a:gd name="connsiteX1" fmla="*/ 451496 w 641042"/>
                <a:gd name="connsiteY1" fmla="*/ 175832 h 293941"/>
                <a:gd name="connsiteX2" fmla="*/ 175271 w 641042"/>
                <a:gd name="connsiteY2" fmla="*/ 199168 h 293941"/>
                <a:gd name="connsiteX3" fmla="*/ 175271 w 641042"/>
                <a:gd name="connsiteY3" fmla="*/ 199168 h 293941"/>
                <a:gd name="connsiteX4" fmla="*/ 169555 w 641042"/>
                <a:gd name="connsiteY4" fmla="*/ 197644 h 293941"/>
                <a:gd name="connsiteX5" fmla="*/ 151267 w 641042"/>
                <a:gd name="connsiteY5" fmla="*/ 184690 h 293941"/>
                <a:gd name="connsiteX6" fmla="*/ 135932 w 641042"/>
                <a:gd name="connsiteY6" fmla="*/ 168212 h 293941"/>
                <a:gd name="connsiteX7" fmla="*/ 123740 w 641042"/>
                <a:gd name="connsiteY7" fmla="*/ 145923 h 293941"/>
                <a:gd name="connsiteX8" fmla="*/ 123740 w 641042"/>
                <a:gd name="connsiteY8" fmla="*/ 144113 h 293941"/>
                <a:gd name="connsiteX9" fmla="*/ 122407 w 641042"/>
                <a:gd name="connsiteY9" fmla="*/ 140779 h 293941"/>
                <a:gd name="connsiteX10" fmla="*/ 110910 w 641042"/>
                <a:gd name="connsiteY10" fmla="*/ 136941 h 293941"/>
                <a:gd name="connsiteX11" fmla="*/ 107071 w 641042"/>
                <a:gd name="connsiteY11" fmla="*/ 140779 h 293941"/>
                <a:gd name="connsiteX12" fmla="*/ 122597 w 641042"/>
                <a:gd name="connsiteY12" fmla="*/ 187833 h 293941"/>
                <a:gd name="connsiteX13" fmla="*/ 123169 w 641042"/>
                <a:gd name="connsiteY13" fmla="*/ 188881 h 293941"/>
                <a:gd name="connsiteX14" fmla="*/ 86402 w 641042"/>
                <a:gd name="connsiteY14" fmla="*/ 193453 h 293941"/>
                <a:gd name="connsiteX15" fmla="*/ 26014 w 641042"/>
                <a:gd name="connsiteY15" fmla="*/ 181546 h 293941"/>
                <a:gd name="connsiteX16" fmla="*/ 36872 w 641042"/>
                <a:gd name="connsiteY16" fmla="*/ 198120 h 293941"/>
                <a:gd name="connsiteX17" fmla="*/ 88212 w 641042"/>
                <a:gd name="connsiteY17" fmla="*/ 223457 h 293941"/>
                <a:gd name="connsiteX18" fmla="*/ 17251 w 641042"/>
                <a:gd name="connsiteY18" fmla="*/ 208217 h 293941"/>
                <a:gd name="connsiteX19" fmla="*/ 296 w 641042"/>
                <a:gd name="connsiteY19" fmla="*/ 209169 h 293941"/>
                <a:gd name="connsiteX20" fmla="*/ 76496 w 641042"/>
                <a:gd name="connsiteY20" fmla="*/ 243554 h 293941"/>
                <a:gd name="connsiteX21" fmla="*/ 73829 w 641042"/>
                <a:gd name="connsiteY21" fmla="*/ 250984 h 293941"/>
                <a:gd name="connsiteX22" fmla="*/ 201 w 641042"/>
                <a:gd name="connsiteY22" fmla="*/ 242030 h 293941"/>
                <a:gd name="connsiteX23" fmla="*/ 72019 w 641042"/>
                <a:gd name="connsiteY23" fmla="*/ 269462 h 293941"/>
                <a:gd name="connsiteX24" fmla="*/ 18870 w 641042"/>
                <a:gd name="connsiteY24" fmla="*/ 272225 h 293941"/>
                <a:gd name="connsiteX25" fmla="*/ 53065 w 641042"/>
                <a:gd name="connsiteY25" fmla="*/ 286131 h 293941"/>
                <a:gd name="connsiteX26" fmla="*/ 138790 w 641042"/>
                <a:gd name="connsiteY26" fmla="*/ 292989 h 293941"/>
                <a:gd name="connsiteX27" fmla="*/ 138790 w 641042"/>
                <a:gd name="connsiteY27" fmla="*/ 292989 h 293941"/>
                <a:gd name="connsiteX28" fmla="*/ 146886 w 641042"/>
                <a:gd name="connsiteY28" fmla="*/ 293942 h 293941"/>
                <a:gd name="connsiteX29" fmla="*/ 146886 w 641042"/>
                <a:gd name="connsiteY29" fmla="*/ 292894 h 293941"/>
                <a:gd name="connsiteX30" fmla="*/ 479118 w 641042"/>
                <a:gd name="connsiteY30" fmla="*/ 288703 h 293941"/>
                <a:gd name="connsiteX31" fmla="*/ 583893 w 641042"/>
                <a:gd name="connsiteY31" fmla="*/ 234505 h 293941"/>
                <a:gd name="connsiteX32" fmla="*/ 641043 w 641042"/>
                <a:gd name="connsiteY32" fmla="*/ 63055 h 29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41042" h="293941">
                  <a:moveTo>
                    <a:pt x="520266" y="0"/>
                  </a:moveTo>
                  <a:lnTo>
                    <a:pt x="451496" y="175832"/>
                  </a:lnTo>
                  <a:lnTo>
                    <a:pt x="175271" y="199168"/>
                  </a:lnTo>
                  <a:lnTo>
                    <a:pt x="175271" y="199168"/>
                  </a:lnTo>
                  <a:lnTo>
                    <a:pt x="169555" y="197644"/>
                  </a:lnTo>
                  <a:cubicBezTo>
                    <a:pt x="164317" y="194215"/>
                    <a:pt x="158126" y="189929"/>
                    <a:pt x="151267" y="184690"/>
                  </a:cubicBezTo>
                  <a:cubicBezTo>
                    <a:pt x="145257" y="180108"/>
                    <a:pt x="140076" y="174536"/>
                    <a:pt x="135932" y="168212"/>
                  </a:cubicBezTo>
                  <a:cubicBezTo>
                    <a:pt x="131075" y="161249"/>
                    <a:pt x="126988" y="153772"/>
                    <a:pt x="123740" y="145923"/>
                  </a:cubicBezTo>
                  <a:cubicBezTo>
                    <a:pt x="123693" y="145323"/>
                    <a:pt x="123693" y="144713"/>
                    <a:pt x="123740" y="144113"/>
                  </a:cubicBezTo>
                  <a:cubicBezTo>
                    <a:pt x="123474" y="142942"/>
                    <a:pt x="123016" y="141818"/>
                    <a:pt x="122407" y="140779"/>
                  </a:cubicBezTo>
                  <a:cubicBezTo>
                    <a:pt x="120292" y="136541"/>
                    <a:pt x="115139" y="134826"/>
                    <a:pt x="110910" y="136941"/>
                  </a:cubicBezTo>
                  <a:cubicBezTo>
                    <a:pt x="109243" y="137779"/>
                    <a:pt x="107900" y="139122"/>
                    <a:pt x="107071" y="140779"/>
                  </a:cubicBezTo>
                  <a:cubicBezTo>
                    <a:pt x="104309" y="147447"/>
                    <a:pt x="108500" y="167640"/>
                    <a:pt x="122597" y="187833"/>
                  </a:cubicBezTo>
                  <a:cubicBezTo>
                    <a:pt x="122750" y="188205"/>
                    <a:pt x="122940" y="188557"/>
                    <a:pt x="123169" y="188881"/>
                  </a:cubicBezTo>
                  <a:cubicBezTo>
                    <a:pt x="136885" y="209741"/>
                    <a:pt x="99928" y="197644"/>
                    <a:pt x="86402" y="193453"/>
                  </a:cubicBezTo>
                  <a:cubicBezTo>
                    <a:pt x="72877" y="189262"/>
                    <a:pt x="30491" y="178308"/>
                    <a:pt x="26014" y="181546"/>
                  </a:cubicBezTo>
                  <a:cubicBezTo>
                    <a:pt x="19442" y="186118"/>
                    <a:pt x="23347" y="194215"/>
                    <a:pt x="36872" y="198120"/>
                  </a:cubicBezTo>
                  <a:cubicBezTo>
                    <a:pt x="50398" y="202025"/>
                    <a:pt x="90593" y="216408"/>
                    <a:pt x="88212" y="223457"/>
                  </a:cubicBezTo>
                  <a:cubicBezTo>
                    <a:pt x="85831" y="230505"/>
                    <a:pt x="17251" y="208217"/>
                    <a:pt x="17251" y="208217"/>
                  </a:cubicBezTo>
                  <a:cubicBezTo>
                    <a:pt x="17251" y="208217"/>
                    <a:pt x="3345" y="201168"/>
                    <a:pt x="296" y="209169"/>
                  </a:cubicBezTo>
                  <a:cubicBezTo>
                    <a:pt x="-5133" y="223838"/>
                    <a:pt x="69448" y="242030"/>
                    <a:pt x="76496" y="243554"/>
                  </a:cubicBezTo>
                  <a:cubicBezTo>
                    <a:pt x="81449" y="244602"/>
                    <a:pt x="79163" y="252413"/>
                    <a:pt x="73829" y="250984"/>
                  </a:cubicBezTo>
                  <a:cubicBezTo>
                    <a:pt x="68495" y="249555"/>
                    <a:pt x="5916" y="227267"/>
                    <a:pt x="201" y="242030"/>
                  </a:cubicBezTo>
                  <a:cubicBezTo>
                    <a:pt x="-4085" y="253365"/>
                    <a:pt x="61447" y="257556"/>
                    <a:pt x="72019" y="269462"/>
                  </a:cubicBezTo>
                  <a:cubicBezTo>
                    <a:pt x="82593" y="281368"/>
                    <a:pt x="22585" y="261175"/>
                    <a:pt x="18870" y="272225"/>
                  </a:cubicBezTo>
                  <a:cubicBezTo>
                    <a:pt x="17441" y="276320"/>
                    <a:pt x="17061" y="279559"/>
                    <a:pt x="53065" y="286131"/>
                  </a:cubicBezTo>
                  <a:cubicBezTo>
                    <a:pt x="81497" y="289989"/>
                    <a:pt x="110110" y="292275"/>
                    <a:pt x="138790" y="292989"/>
                  </a:cubicBezTo>
                  <a:lnTo>
                    <a:pt x="138790" y="292989"/>
                  </a:lnTo>
                  <a:lnTo>
                    <a:pt x="146886" y="293942"/>
                  </a:lnTo>
                  <a:lnTo>
                    <a:pt x="146886" y="292894"/>
                  </a:lnTo>
                  <a:lnTo>
                    <a:pt x="479118" y="288703"/>
                  </a:lnTo>
                  <a:cubicBezTo>
                    <a:pt x="527886" y="288703"/>
                    <a:pt x="568177" y="280797"/>
                    <a:pt x="583893" y="234505"/>
                  </a:cubicBezTo>
                  <a:lnTo>
                    <a:pt x="641043" y="63055"/>
                  </a:ln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2" name="Полилиния: фигура 401">
              <a:extLst>
                <a:ext uri="{FF2B5EF4-FFF2-40B4-BE49-F238E27FC236}">
                  <a16:creationId xmlns:a16="http://schemas.microsoft.com/office/drawing/2014/main" id="{B5C055B0-02DD-6193-6DF5-4F794FFA44EF}"/>
                </a:ext>
              </a:extLst>
            </p:cNvPr>
            <p:cNvSpPr/>
            <p:nvPr/>
          </p:nvSpPr>
          <p:spPr>
            <a:xfrm>
              <a:off x="10867009" y="5440777"/>
              <a:ext cx="177736" cy="249884"/>
            </a:xfrm>
            <a:custGeom>
              <a:avLst/>
              <a:gdLst>
                <a:gd name="connsiteX0" fmla="*/ 55912 w 177736"/>
                <a:gd name="connsiteY0" fmla="*/ 156400 h 249884"/>
                <a:gd name="connsiteX1" fmla="*/ 0 w 177736"/>
                <a:gd name="connsiteY1" fmla="*/ 105251 h 249884"/>
                <a:gd name="connsiteX2" fmla="*/ 95250 w 177736"/>
                <a:gd name="connsiteY2" fmla="*/ 0 h 249884"/>
                <a:gd name="connsiteX3" fmla="*/ 177737 w 177736"/>
                <a:gd name="connsiteY3" fmla="*/ 74009 h 249884"/>
                <a:gd name="connsiteX4" fmla="*/ 172308 w 177736"/>
                <a:gd name="connsiteY4" fmla="*/ 80963 h 249884"/>
                <a:gd name="connsiteX5" fmla="*/ 21241 w 177736"/>
                <a:gd name="connsiteY5" fmla="*/ 248317 h 249884"/>
                <a:gd name="connsiteX6" fmla="*/ 55912 w 177736"/>
                <a:gd name="connsiteY6" fmla="*/ 156400 h 24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736" h="249884">
                  <a:moveTo>
                    <a:pt x="55912" y="156400"/>
                  </a:moveTo>
                  <a:lnTo>
                    <a:pt x="0" y="105251"/>
                  </a:lnTo>
                  <a:lnTo>
                    <a:pt x="95250" y="0"/>
                  </a:lnTo>
                  <a:lnTo>
                    <a:pt x="177737" y="74009"/>
                  </a:lnTo>
                  <a:lnTo>
                    <a:pt x="172308" y="80963"/>
                  </a:lnTo>
                  <a:cubicBezTo>
                    <a:pt x="147638" y="111442"/>
                    <a:pt x="44768" y="234315"/>
                    <a:pt x="21241" y="248317"/>
                  </a:cubicBezTo>
                  <a:cubicBezTo>
                    <a:pt x="-4857" y="264033"/>
                    <a:pt x="55912" y="156400"/>
                    <a:pt x="55912" y="156400"/>
                  </a:cubicBez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3" name="Полилиния: фигура 402">
              <a:extLst>
                <a:ext uri="{FF2B5EF4-FFF2-40B4-BE49-F238E27FC236}">
                  <a16:creationId xmlns:a16="http://schemas.microsoft.com/office/drawing/2014/main" id="{083804AC-563D-102E-2AC2-C2EE420E24CF}"/>
                </a:ext>
              </a:extLst>
            </p:cNvPr>
            <p:cNvSpPr/>
            <p:nvPr/>
          </p:nvSpPr>
          <p:spPr>
            <a:xfrm>
              <a:off x="10881981" y="5512882"/>
              <a:ext cx="162765" cy="178597"/>
            </a:xfrm>
            <a:custGeom>
              <a:avLst/>
              <a:gdLst>
                <a:gd name="connsiteX0" fmla="*/ 12747 w 162765"/>
                <a:gd name="connsiteY0" fmla="*/ 138303 h 178597"/>
                <a:gd name="connsiteX1" fmla="*/ 2174 w 162765"/>
                <a:gd name="connsiteY1" fmla="*/ 178594 h 178597"/>
                <a:gd name="connsiteX2" fmla="*/ 162765 w 162765"/>
                <a:gd name="connsiteY2" fmla="*/ 1905 h 178597"/>
                <a:gd name="connsiteX3" fmla="*/ 160289 w 162765"/>
                <a:gd name="connsiteY3" fmla="*/ 0 h 178597"/>
                <a:gd name="connsiteX4" fmla="*/ 34749 w 162765"/>
                <a:gd name="connsiteY4" fmla="*/ 140970 h 178597"/>
                <a:gd name="connsiteX5" fmla="*/ 12747 w 162765"/>
                <a:gd name="connsiteY5" fmla="*/ 138303 h 1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765" h="178597">
                  <a:moveTo>
                    <a:pt x="12747" y="138303"/>
                  </a:moveTo>
                  <a:cubicBezTo>
                    <a:pt x="12747" y="138303"/>
                    <a:pt x="-6303" y="177832"/>
                    <a:pt x="2174" y="178594"/>
                  </a:cubicBezTo>
                  <a:cubicBezTo>
                    <a:pt x="10651" y="179356"/>
                    <a:pt x="119522" y="59150"/>
                    <a:pt x="162765" y="1905"/>
                  </a:cubicBezTo>
                  <a:lnTo>
                    <a:pt x="160289" y="0"/>
                  </a:lnTo>
                  <a:lnTo>
                    <a:pt x="34749" y="140970"/>
                  </a:lnTo>
                  <a:cubicBezTo>
                    <a:pt x="34749" y="140970"/>
                    <a:pt x="18557" y="132397"/>
                    <a:pt x="12747" y="1383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4" name="Полилиния: фигура 403">
              <a:extLst>
                <a:ext uri="{FF2B5EF4-FFF2-40B4-BE49-F238E27FC236}">
                  <a16:creationId xmlns:a16="http://schemas.microsoft.com/office/drawing/2014/main" id="{E2F1569C-8EF6-DEF4-0BA9-FB4CAE4A5E91}"/>
                </a:ext>
              </a:extLst>
            </p:cNvPr>
            <p:cNvSpPr/>
            <p:nvPr/>
          </p:nvSpPr>
          <p:spPr>
            <a:xfrm>
              <a:off x="10882345" y="5510977"/>
              <a:ext cx="161353" cy="178784"/>
            </a:xfrm>
            <a:custGeom>
              <a:avLst/>
              <a:gdLst>
                <a:gd name="connsiteX0" fmla="*/ 161354 w 161353"/>
                <a:gd name="connsiteY0" fmla="*/ 0 h 178784"/>
                <a:gd name="connsiteX1" fmla="*/ 159925 w 161353"/>
                <a:gd name="connsiteY1" fmla="*/ 2000 h 178784"/>
                <a:gd name="connsiteX2" fmla="*/ 155543 w 161353"/>
                <a:gd name="connsiteY2" fmla="*/ 7429 h 178784"/>
                <a:gd name="connsiteX3" fmla="*/ 139065 w 161353"/>
                <a:gd name="connsiteY3" fmla="*/ 27337 h 178784"/>
                <a:gd name="connsiteX4" fmla="*/ 83058 w 161353"/>
                <a:gd name="connsiteY4" fmla="*/ 91535 h 178784"/>
                <a:gd name="connsiteX5" fmla="*/ 24955 w 161353"/>
                <a:gd name="connsiteY5" fmla="*/ 153829 h 178784"/>
                <a:gd name="connsiteX6" fmla="*/ 6858 w 161353"/>
                <a:gd name="connsiteY6" fmla="*/ 172212 h 178784"/>
                <a:gd name="connsiteX7" fmla="*/ 1810 w 161353"/>
                <a:gd name="connsiteY7" fmla="*/ 177165 h 178784"/>
                <a:gd name="connsiteX8" fmla="*/ 0 w 161353"/>
                <a:gd name="connsiteY8" fmla="*/ 178784 h 178784"/>
                <a:gd name="connsiteX9" fmla="*/ 1619 w 161353"/>
                <a:gd name="connsiteY9" fmla="*/ 176879 h 178784"/>
                <a:gd name="connsiteX10" fmla="*/ 6382 w 161353"/>
                <a:gd name="connsiteY10" fmla="*/ 171736 h 178784"/>
                <a:gd name="connsiteX11" fmla="*/ 24098 w 161353"/>
                <a:gd name="connsiteY11" fmla="*/ 152686 h 178784"/>
                <a:gd name="connsiteX12" fmla="*/ 81819 w 161353"/>
                <a:gd name="connsiteY12" fmla="*/ 90106 h 178784"/>
                <a:gd name="connsiteX13" fmla="*/ 138113 w 161353"/>
                <a:gd name="connsiteY13" fmla="*/ 26289 h 178784"/>
                <a:gd name="connsiteX14" fmla="*/ 155067 w 161353"/>
                <a:gd name="connsiteY14" fmla="*/ 6763 h 178784"/>
                <a:gd name="connsiteX15" fmla="*/ 159639 w 161353"/>
                <a:gd name="connsiteY15" fmla="*/ 1429 h 17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1353" h="178784">
                  <a:moveTo>
                    <a:pt x="161354" y="0"/>
                  </a:moveTo>
                  <a:cubicBezTo>
                    <a:pt x="160954" y="714"/>
                    <a:pt x="160468" y="1391"/>
                    <a:pt x="159925" y="2000"/>
                  </a:cubicBezTo>
                  <a:lnTo>
                    <a:pt x="155543" y="7429"/>
                  </a:lnTo>
                  <a:lnTo>
                    <a:pt x="139065" y="27337"/>
                  </a:lnTo>
                  <a:cubicBezTo>
                    <a:pt x="125063" y="44005"/>
                    <a:pt x="105346" y="66865"/>
                    <a:pt x="83058" y="91535"/>
                  </a:cubicBezTo>
                  <a:cubicBezTo>
                    <a:pt x="60770" y="116205"/>
                    <a:pt x="40100" y="138113"/>
                    <a:pt x="24955" y="153829"/>
                  </a:cubicBezTo>
                  <a:lnTo>
                    <a:pt x="6858" y="172212"/>
                  </a:lnTo>
                  <a:lnTo>
                    <a:pt x="1810" y="177165"/>
                  </a:lnTo>
                  <a:lnTo>
                    <a:pt x="0" y="178784"/>
                  </a:lnTo>
                  <a:cubicBezTo>
                    <a:pt x="476" y="178098"/>
                    <a:pt x="1019" y="177460"/>
                    <a:pt x="1619" y="176879"/>
                  </a:cubicBezTo>
                  <a:lnTo>
                    <a:pt x="6382" y="171736"/>
                  </a:lnTo>
                  <a:lnTo>
                    <a:pt x="24098" y="152686"/>
                  </a:lnTo>
                  <a:cubicBezTo>
                    <a:pt x="38957" y="136779"/>
                    <a:pt x="59531" y="114586"/>
                    <a:pt x="81819" y="90106"/>
                  </a:cubicBezTo>
                  <a:cubicBezTo>
                    <a:pt x="104108" y="65627"/>
                    <a:pt x="123920" y="42481"/>
                    <a:pt x="138113" y="26289"/>
                  </a:cubicBezTo>
                  <a:lnTo>
                    <a:pt x="155067" y="6763"/>
                  </a:lnTo>
                  <a:lnTo>
                    <a:pt x="159639" y="142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5" name="Полилиния: фигура 404">
              <a:extLst>
                <a:ext uri="{FF2B5EF4-FFF2-40B4-BE49-F238E27FC236}">
                  <a16:creationId xmlns:a16="http://schemas.microsoft.com/office/drawing/2014/main" id="{2A613E4F-66F9-6503-E5D8-8D49D2C0693B}"/>
                </a:ext>
              </a:extLst>
            </p:cNvPr>
            <p:cNvSpPr/>
            <p:nvPr/>
          </p:nvSpPr>
          <p:spPr>
            <a:xfrm>
              <a:off x="10892822" y="5648770"/>
              <a:ext cx="25622" cy="6795"/>
            </a:xfrm>
            <a:custGeom>
              <a:avLst/>
              <a:gdLst>
                <a:gd name="connsiteX0" fmla="*/ 25622 w 25622"/>
                <a:gd name="connsiteY0" fmla="*/ 6796 h 6795"/>
                <a:gd name="connsiteX1" fmla="*/ 13240 w 25622"/>
                <a:gd name="connsiteY1" fmla="*/ 2129 h 6795"/>
                <a:gd name="connsiteX2" fmla="*/ 0 w 25622"/>
                <a:gd name="connsiteY2" fmla="*/ 2129 h 6795"/>
                <a:gd name="connsiteX3" fmla="*/ 13525 w 25622"/>
                <a:gd name="connsiteY3" fmla="*/ 605 h 6795"/>
                <a:gd name="connsiteX4" fmla="*/ 25622 w 25622"/>
                <a:gd name="connsiteY4" fmla="*/ 6796 h 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" h="6795">
                  <a:moveTo>
                    <a:pt x="25622" y="6796"/>
                  </a:moveTo>
                  <a:cubicBezTo>
                    <a:pt x="21660" y="4843"/>
                    <a:pt x="17507" y="3281"/>
                    <a:pt x="13240" y="2129"/>
                  </a:cubicBezTo>
                  <a:cubicBezTo>
                    <a:pt x="8839" y="1700"/>
                    <a:pt x="4401" y="1700"/>
                    <a:pt x="0" y="2129"/>
                  </a:cubicBezTo>
                  <a:cubicBezTo>
                    <a:pt x="4163" y="-24"/>
                    <a:pt x="8982" y="-567"/>
                    <a:pt x="13525" y="605"/>
                  </a:cubicBezTo>
                  <a:cubicBezTo>
                    <a:pt x="18164" y="1176"/>
                    <a:pt x="22441" y="3367"/>
                    <a:pt x="25622" y="67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6" name="Полилиния: фигура 405">
              <a:extLst>
                <a:ext uri="{FF2B5EF4-FFF2-40B4-BE49-F238E27FC236}">
                  <a16:creationId xmlns:a16="http://schemas.microsoft.com/office/drawing/2014/main" id="{9921323E-0A11-2793-3BE8-0ACF3AEAB88B}"/>
                </a:ext>
              </a:extLst>
            </p:cNvPr>
            <p:cNvSpPr/>
            <p:nvPr/>
          </p:nvSpPr>
          <p:spPr>
            <a:xfrm>
              <a:off x="10916919" y="5607901"/>
              <a:ext cx="13815" cy="2843"/>
            </a:xfrm>
            <a:custGeom>
              <a:avLst/>
              <a:gdLst>
                <a:gd name="connsiteX0" fmla="*/ 13813 w 13815"/>
                <a:gd name="connsiteY0" fmla="*/ 2422 h 2843"/>
                <a:gd name="connsiteX1" fmla="*/ 6765 w 13815"/>
                <a:gd name="connsiteY1" fmla="*/ 2422 h 2843"/>
                <a:gd name="connsiteX2" fmla="*/ 2 w 13815"/>
                <a:gd name="connsiteY2" fmla="*/ 421 h 2843"/>
                <a:gd name="connsiteX3" fmla="*/ 7051 w 13815"/>
                <a:gd name="connsiteY3" fmla="*/ 421 h 2843"/>
                <a:gd name="connsiteX4" fmla="*/ 13813 w 13815"/>
                <a:gd name="connsiteY4" fmla="*/ 2422 h 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5" h="2843">
                  <a:moveTo>
                    <a:pt x="13813" y="2422"/>
                  </a:moveTo>
                  <a:cubicBezTo>
                    <a:pt x="11499" y="2984"/>
                    <a:pt x="9080" y="2984"/>
                    <a:pt x="6765" y="2422"/>
                  </a:cubicBezTo>
                  <a:cubicBezTo>
                    <a:pt x="2955" y="1755"/>
                    <a:pt x="-93" y="898"/>
                    <a:pt x="2" y="421"/>
                  </a:cubicBezTo>
                  <a:cubicBezTo>
                    <a:pt x="2317" y="-140"/>
                    <a:pt x="4736" y="-140"/>
                    <a:pt x="7051" y="421"/>
                  </a:cubicBezTo>
                  <a:cubicBezTo>
                    <a:pt x="10860" y="993"/>
                    <a:pt x="13908" y="1945"/>
                    <a:pt x="13813" y="24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7" name="Полилиния: фигура 406">
              <a:extLst>
                <a:ext uri="{FF2B5EF4-FFF2-40B4-BE49-F238E27FC236}">
                  <a16:creationId xmlns:a16="http://schemas.microsoft.com/office/drawing/2014/main" id="{B839536C-1374-9E4B-D9FE-97F794125436}"/>
                </a:ext>
              </a:extLst>
            </p:cNvPr>
            <p:cNvSpPr/>
            <p:nvPr/>
          </p:nvSpPr>
          <p:spPr>
            <a:xfrm>
              <a:off x="10922064" y="5597379"/>
              <a:ext cx="11810" cy="2177"/>
            </a:xfrm>
            <a:custGeom>
              <a:avLst/>
              <a:gdLst>
                <a:gd name="connsiteX0" fmla="*/ 11811 w 11810"/>
                <a:gd name="connsiteY0" fmla="*/ 370 h 2177"/>
                <a:gd name="connsiteX1" fmla="*/ 6001 w 11810"/>
                <a:gd name="connsiteY1" fmla="*/ 1799 h 2177"/>
                <a:gd name="connsiteX2" fmla="*/ 0 w 11810"/>
                <a:gd name="connsiteY2" fmla="*/ 1799 h 2177"/>
                <a:gd name="connsiteX3" fmla="*/ 5810 w 11810"/>
                <a:gd name="connsiteY3" fmla="*/ 275 h 2177"/>
                <a:gd name="connsiteX4" fmla="*/ 11811 w 11810"/>
                <a:gd name="connsiteY4" fmla="*/ 370 h 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" h="2177">
                  <a:moveTo>
                    <a:pt x="11811" y="370"/>
                  </a:moveTo>
                  <a:cubicBezTo>
                    <a:pt x="11811" y="846"/>
                    <a:pt x="9334" y="1418"/>
                    <a:pt x="6001" y="1799"/>
                  </a:cubicBezTo>
                  <a:cubicBezTo>
                    <a:pt x="4029" y="2304"/>
                    <a:pt x="1971" y="2304"/>
                    <a:pt x="0" y="1799"/>
                  </a:cubicBezTo>
                  <a:cubicBezTo>
                    <a:pt x="0" y="1323"/>
                    <a:pt x="2572" y="656"/>
                    <a:pt x="5810" y="275"/>
                  </a:cubicBezTo>
                  <a:cubicBezTo>
                    <a:pt x="9049" y="-106"/>
                    <a:pt x="11811" y="-106"/>
                    <a:pt x="11811" y="3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8" name="Полилиния: фигура 407">
              <a:extLst>
                <a:ext uri="{FF2B5EF4-FFF2-40B4-BE49-F238E27FC236}">
                  <a16:creationId xmlns:a16="http://schemas.microsoft.com/office/drawing/2014/main" id="{A3C8D651-9ED0-0160-F84F-33D541E8D3AF}"/>
                </a:ext>
              </a:extLst>
            </p:cNvPr>
            <p:cNvSpPr/>
            <p:nvPr/>
          </p:nvSpPr>
          <p:spPr>
            <a:xfrm>
              <a:off x="10918967" y="5583325"/>
              <a:ext cx="9859" cy="11132"/>
            </a:xfrm>
            <a:custGeom>
              <a:avLst/>
              <a:gdLst>
                <a:gd name="connsiteX0" fmla="*/ 9859 w 9859"/>
                <a:gd name="connsiteY0" fmla="*/ 42 h 11132"/>
                <a:gd name="connsiteX1" fmla="*/ 5573 w 9859"/>
                <a:gd name="connsiteY1" fmla="*/ 6137 h 11132"/>
                <a:gd name="connsiteX2" fmla="*/ 48 w 9859"/>
                <a:gd name="connsiteY2" fmla="*/ 11091 h 11132"/>
                <a:gd name="connsiteX3" fmla="*/ 4335 w 9859"/>
                <a:gd name="connsiteY3" fmla="*/ 4994 h 11132"/>
                <a:gd name="connsiteX4" fmla="*/ 9859 w 9859"/>
                <a:gd name="connsiteY4" fmla="*/ 42 h 1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9" h="11132">
                  <a:moveTo>
                    <a:pt x="9859" y="42"/>
                  </a:moveTo>
                  <a:cubicBezTo>
                    <a:pt x="9859" y="42"/>
                    <a:pt x="8335" y="3090"/>
                    <a:pt x="5573" y="6137"/>
                  </a:cubicBezTo>
                  <a:cubicBezTo>
                    <a:pt x="2810" y="9185"/>
                    <a:pt x="429" y="11471"/>
                    <a:pt x="48" y="11091"/>
                  </a:cubicBezTo>
                  <a:cubicBezTo>
                    <a:pt x="-332" y="10710"/>
                    <a:pt x="1573" y="8043"/>
                    <a:pt x="4335" y="4994"/>
                  </a:cubicBezTo>
                  <a:cubicBezTo>
                    <a:pt x="7097" y="1946"/>
                    <a:pt x="9573" y="-340"/>
                    <a:pt x="9859" y="4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9" name="Полилиния: фигура 408">
              <a:extLst>
                <a:ext uri="{FF2B5EF4-FFF2-40B4-BE49-F238E27FC236}">
                  <a16:creationId xmlns:a16="http://schemas.microsoft.com/office/drawing/2014/main" id="{54FB25B2-FA24-75C7-8132-1E0244B55208}"/>
                </a:ext>
              </a:extLst>
            </p:cNvPr>
            <p:cNvSpPr/>
            <p:nvPr/>
          </p:nvSpPr>
          <p:spPr>
            <a:xfrm>
              <a:off x="10913185" y="5575167"/>
              <a:ext cx="10308" cy="13292"/>
            </a:xfrm>
            <a:custGeom>
              <a:avLst/>
              <a:gdLst>
                <a:gd name="connsiteX0" fmla="*/ 10308 w 10308"/>
                <a:gd name="connsiteY0" fmla="*/ 8 h 13292"/>
                <a:gd name="connsiteX1" fmla="*/ 6593 w 10308"/>
                <a:gd name="connsiteY1" fmla="*/ 7723 h 13292"/>
                <a:gd name="connsiteX2" fmla="*/ 21 w 10308"/>
                <a:gd name="connsiteY2" fmla="*/ 13248 h 13292"/>
                <a:gd name="connsiteX3" fmla="*/ 5260 w 10308"/>
                <a:gd name="connsiteY3" fmla="*/ 6676 h 13292"/>
                <a:gd name="connsiteX4" fmla="*/ 10308 w 10308"/>
                <a:gd name="connsiteY4" fmla="*/ 8 h 1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8" h="13292">
                  <a:moveTo>
                    <a:pt x="10308" y="8"/>
                  </a:moveTo>
                  <a:cubicBezTo>
                    <a:pt x="9908" y="2904"/>
                    <a:pt x="8603" y="5599"/>
                    <a:pt x="6593" y="7723"/>
                  </a:cubicBezTo>
                  <a:cubicBezTo>
                    <a:pt x="3641" y="11533"/>
                    <a:pt x="307" y="13629"/>
                    <a:pt x="21" y="13248"/>
                  </a:cubicBezTo>
                  <a:cubicBezTo>
                    <a:pt x="-265" y="12867"/>
                    <a:pt x="2402" y="10295"/>
                    <a:pt x="5260" y="6676"/>
                  </a:cubicBezTo>
                  <a:cubicBezTo>
                    <a:pt x="8117" y="3056"/>
                    <a:pt x="9832" y="-182"/>
                    <a:pt x="10308" y="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0" name="Полилиния: фигура 409">
              <a:extLst>
                <a:ext uri="{FF2B5EF4-FFF2-40B4-BE49-F238E27FC236}">
                  <a16:creationId xmlns:a16="http://schemas.microsoft.com/office/drawing/2014/main" id="{FC633B8B-6C8A-76A6-CB47-821BA0EDC200}"/>
                </a:ext>
              </a:extLst>
            </p:cNvPr>
            <p:cNvSpPr/>
            <p:nvPr/>
          </p:nvSpPr>
          <p:spPr>
            <a:xfrm>
              <a:off x="10893196" y="5605023"/>
              <a:ext cx="26019" cy="15936"/>
            </a:xfrm>
            <a:custGeom>
              <a:avLst/>
              <a:gdLst>
                <a:gd name="connsiteX0" fmla="*/ 25153 w 26019"/>
                <a:gd name="connsiteY0" fmla="*/ 537 h 15936"/>
                <a:gd name="connsiteX1" fmla="*/ 18962 w 26019"/>
                <a:gd name="connsiteY1" fmla="*/ 7299 h 15936"/>
                <a:gd name="connsiteX2" fmla="*/ 10866 w 26019"/>
                <a:gd name="connsiteY2" fmla="*/ 13014 h 15936"/>
                <a:gd name="connsiteX3" fmla="*/ 5436 w 26019"/>
                <a:gd name="connsiteY3" fmla="*/ 15586 h 15936"/>
                <a:gd name="connsiteX4" fmla="*/ 1817 w 26019"/>
                <a:gd name="connsiteY4" fmla="*/ 15586 h 15936"/>
                <a:gd name="connsiteX5" fmla="*/ 7 w 26019"/>
                <a:gd name="connsiteY5" fmla="*/ 12157 h 15936"/>
                <a:gd name="connsiteX6" fmla="*/ 17533 w 26019"/>
                <a:gd name="connsiteY6" fmla="*/ 60 h 15936"/>
                <a:gd name="connsiteX7" fmla="*/ 24010 w 26019"/>
                <a:gd name="connsiteY7" fmla="*/ 1965 h 15936"/>
                <a:gd name="connsiteX8" fmla="*/ 26011 w 26019"/>
                <a:gd name="connsiteY8" fmla="*/ 3394 h 15936"/>
                <a:gd name="connsiteX9" fmla="*/ 17438 w 26019"/>
                <a:gd name="connsiteY9" fmla="*/ 1299 h 15936"/>
                <a:gd name="connsiteX10" fmla="*/ 8484 w 26019"/>
                <a:gd name="connsiteY10" fmla="*/ 3680 h 15936"/>
                <a:gd name="connsiteX11" fmla="*/ 1722 w 26019"/>
                <a:gd name="connsiteY11" fmla="*/ 12252 h 15936"/>
                <a:gd name="connsiteX12" fmla="*/ 5056 w 26019"/>
                <a:gd name="connsiteY12" fmla="*/ 14157 h 15936"/>
                <a:gd name="connsiteX13" fmla="*/ 10104 w 26019"/>
                <a:gd name="connsiteY13" fmla="*/ 11871 h 15936"/>
                <a:gd name="connsiteX14" fmla="*/ 18200 w 26019"/>
                <a:gd name="connsiteY14" fmla="*/ 6537 h 15936"/>
                <a:gd name="connsiteX15" fmla="*/ 25153 w 26019"/>
                <a:gd name="connsiteY15" fmla="*/ 537 h 1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19" h="15936">
                  <a:moveTo>
                    <a:pt x="25153" y="537"/>
                  </a:moveTo>
                  <a:cubicBezTo>
                    <a:pt x="23467" y="3108"/>
                    <a:pt x="21372" y="5394"/>
                    <a:pt x="18962" y="7299"/>
                  </a:cubicBezTo>
                  <a:cubicBezTo>
                    <a:pt x="16419" y="9414"/>
                    <a:pt x="13714" y="11328"/>
                    <a:pt x="10866" y="13014"/>
                  </a:cubicBezTo>
                  <a:cubicBezTo>
                    <a:pt x="9180" y="14119"/>
                    <a:pt x="7351" y="14977"/>
                    <a:pt x="5436" y="15586"/>
                  </a:cubicBezTo>
                  <a:cubicBezTo>
                    <a:pt x="4275" y="16053"/>
                    <a:pt x="2979" y="16053"/>
                    <a:pt x="1817" y="15586"/>
                  </a:cubicBezTo>
                  <a:cubicBezTo>
                    <a:pt x="617" y="14872"/>
                    <a:pt x="-78" y="13548"/>
                    <a:pt x="7" y="12157"/>
                  </a:cubicBezTo>
                  <a:cubicBezTo>
                    <a:pt x="2208" y="4451"/>
                    <a:pt x="9551" y="-616"/>
                    <a:pt x="17533" y="60"/>
                  </a:cubicBezTo>
                  <a:cubicBezTo>
                    <a:pt x="19810" y="213"/>
                    <a:pt x="22020" y="860"/>
                    <a:pt x="24010" y="1965"/>
                  </a:cubicBezTo>
                  <a:cubicBezTo>
                    <a:pt x="25439" y="2727"/>
                    <a:pt x="26106" y="3299"/>
                    <a:pt x="26011" y="3394"/>
                  </a:cubicBezTo>
                  <a:cubicBezTo>
                    <a:pt x="23277" y="2261"/>
                    <a:pt x="20391" y="1546"/>
                    <a:pt x="17438" y="1299"/>
                  </a:cubicBezTo>
                  <a:cubicBezTo>
                    <a:pt x="14285" y="1184"/>
                    <a:pt x="11171" y="2013"/>
                    <a:pt x="8484" y="3680"/>
                  </a:cubicBezTo>
                  <a:cubicBezTo>
                    <a:pt x="5179" y="5528"/>
                    <a:pt x="2750" y="8614"/>
                    <a:pt x="1722" y="12252"/>
                  </a:cubicBezTo>
                  <a:cubicBezTo>
                    <a:pt x="1722" y="14062"/>
                    <a:pt x="3246" y="14729"/>
                    <a:pt x="5056" y="14157"/>
                  </a:cubicBezTo>
                  <a:cubicBezTo>
                    <a:pt x="6799" y="13529"/>
                    <a:pt x="8484" y="12767"/>
                    <a:pt x="10104" y="11871"/>
                  </a:cubicBezTo>
                  <a:cubicBezTo>
                    <a:pt x="12923" y="10281"/>
                    <a:pt x="15628" y="8499"/>
                    <a:pt x="18200" y="6537"/>
                  </a:cubicBezTo>
                  <a:cubicBezTo>
                    <a:pt x="22582" y="2918"/>
                    <a:pt x="24868" y="346"/>
                    <a:pt x="25153" y="5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1" name="Полилиния: фигура 410">
              <a:extLst>
                <a:ext uri="{FF2B5EF4-FFF2-40B4-BE49-F238E27FC236}">
                  <a16:creationId xmlns:a16="http://schemas.microsoft.com/office/drawing/2014/main" id="{98094A6B-F05C-3AE1-E8B3-57327FA566AC}"/>
                </a:ext>
              </a:extLst>
            </p:cNvPr>
            <p:cNvSpPr/>
            <p:nvPr/>
          </p:nvSpPr>
          <p:spPr>
            <a:xfrm>
              <a:off x="10908225" y="5588424"/>
              <a:ext cx="10394" cy="19231"/>
            </a:xfrm>
            <a:custGeom>
              <a:avLst/>
              <a:gdLst>
                <a:gd name="connsiteX0" fmla="*/ 9077 w 10394"/>
                <a:gd name="connsiteY0" fmla="*/ 19231 h 19231"/>
                <a:gd name="connsiteX1" fmla="*/ 3743 w 10394"/>
                <a:gd name="connsiteY1" fmla="*/ 15707 h 19231"/>
                <a:gd name="connsiteX2" fmla="*/ 409 w 10394"/>
                <a:gd name="connsiteY2" fmla="*/ 9420 h 19231"/>
                <a:gd name="connsiteX3" fmla="*/ 2124 w 10394"/>
                <a:gd name="connsiteY3" fmla="*/ 658 h 19231"/>
                <a:gd name="connsiteX4" fmla="*/ 7076 w 10394"/>
                <a:gd name="connsiteY4" fmla="*/ 1420 h 19231"/>
                <a:gd name="connsiteX5" fmla="*/ 9077 w 10394"/>
                <a:gd name="connsiteY5" fmla="*/ 5325 h 19231"/>
                <a:gd name="connsiteX6" fmla="*/ 10315 w 10394"/>
                <a:gd name="connsiteY6" fmla="*/ 12183 h 19231"/>
                <a:gd name="connsiteX7" fmla="*/ 9553 w 10394"/>
                <a:gd name="connsiteY7" fmla="*/ 18564 h 19231"/>
                <a:gd name="connsiteX8" fmla="*/ 9553 w 10394"/>
                <a:gd name="connsiteY8" fmla="*/ 12278 h 19231"/>
                <a:gd name="connsiteX9" fmla="*/ 8029 w 10394"/>
                <a:gd name="connsiteY9" fmla="*/ 5801 h 19231"/>
                <a:gd name="connsiteX10" fmla="*/ 3647 w 10394"/>
                <a:gd name="connsiteY10" fmla="*/ 1991 h 19231"/>
                <a:gd name="connsiteX11" fmla="*/ 2505 w 10394"/>
                <a:gd name="connsiteY11" fmla="*/ 9039 h 19231"/>
                <a:gd name="connsiteX12" fmla="*/ 5172 w 10394"/>
                <a:gd name="connsiteY12" fmla="*/ 14945 h 19231"/>
                <a:gd name="connsiteX13" fmla="*/ 9077 w 10394"/>
                <a:gd name="connsiteY13" fmla="*/ 19231 h 1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94" h="19231">
                  <a:moveTo>
                    <a:pt x="9077" y="19231"/>
                  </a:moveTo>
                  <a:cubicBezTo>
                    <a:pt x="6943" y="18707"/>
                    <a:pt x="5057" y="17460"/>
                    <a:pt x="3743" y="15707"/>
                  </a:cubicBezTo>
                  <a:cubicBezTo>
                    <a:pt x="2152" y="13907"/>
                    <a:pt x="1009" y="11754"/>
                    <a:pt x="409" y="9420"/>
                  </a:cubicBezTo>
                  <a:cubicBezTo>
                    <a:pt x="-505" y="6392"/>
                    <a:pt x="133" y="3115"/>
                    <a:pt x="2124" y="658"/>
                  </a:cubicBezTo>
                  <a:cubicBezTo>
                    <a:pt x="3714" y="-457"/>
                    <a:pt x="5896" y="-123"/>
                    <a:pt x="7076" y="1420"/>
                  </a:cubicBezTo>
                  <a:cubicBezTo>
                    <a:pt x="8019" y="2562"/>
                    <a:pt x="8705" y="3896"/>
                    <a:pt x="9077" y="5325"/>
                  </a:cubicBezTo>
                  <a:cubicBezTo>
                    <a:pt x="9772" y="7554"/>
                    <a:pt x="10182" y="9859"/>
                    <a:pt x="10315" y="12183"/>
                  </a:cubicBezTo>
                  <a:cubicBezTo>
                    <a:pt x="10544" y="14335"/>
                    <a:pt x="10277" y="16517"/>
                    <a:pt x="9553" y="18564"/>
                  </a:cubicBezTo>
                  <a:cubicBezTo>
                    <a:pt x="9553" y="18564"/>
                    <a:pt x="9553" y="16088"/>
                    <a:pt x="9553" y="12278"/>
                  </a:cubicBezTo>
                  <a:cubicBezTo>
                    <a:pt x="9267" y="10078"/>
                    <a:pt x="8753" y="7906"/>
                    <a:pt x="8029" y="5801"/>
                  </a:cubicBezTo>
                  <a:cubicBezTo>
                    <a:pt x="7458" y="3610"/>
                    <a:pt x="5457" y="658"/>
                    <a:pt x="3647" y="1991"/>
                  </a:cubicBezTo>
                  <a:cubicBezTo>
                    <a:pt x="2181" y="4029"/>
                    <a:pt x="1762" y="6639"/>
                    <a:pt x="2505" y="9039"/>
                  </a:cubicBezTo>
                  <a:cubicBezTo>
                    <a:pt x="2904" y="11192"/>
                    <a:pt x="3819" y="13221"/>
                    <a:pt x="5172" y="14945"/>
                  </a:cubicBezTo>
                  <a:cubicBezTo>
                    <a:pt x="6696" y="17803"/>
                    <a:pt x="9077" y="18945"/>
                    <a:pt x="9077" y="192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2" name="Полилиния: фигура 411">
              <a:extLst>
                <a:ext uri="{FF2B5EF4-FFF2-40B4-BE49-F238E27FC236}">
                  <a16:creationId xmlns:a16="http://schemas.microsoft.com/office/drawing/2014/main" id="{1F6D5001-C123-3C5E-A657-7F2DB0E65432}"/>
                </a:ext>
              </a:extLst>
            </p:cNvPr>
            <p:cNvSpPr/>
            <p:nvPr/>
          </p:nvSpPr>
          <p:spPr>
            <a:xfrm>
              <a:off x="10995708" y="5487259"/>
              <a:ext cx="16843" cy="64293"/>
            </a:xfrm>
            <a:custGeom>
              <a:avLst/>
              <a:gdLst>
                <a:gd name="connsiteX0" fmla="*/ 16843 w 16843"/>
                <a:gd name="connsiteY0" fmla="*/ 0 h 64293"/>
                <a:gd name="connsiteX1" fmla="*/ 10080 w 16843"/>
                <a:gd name="connsiteY1" fmla="*/ 8001 h 64293"/>
                <a:gd name="connsiteX2" fmla="*/ 1794 w 16843"/>
                <a:gd name="connsiteY2" fmla="*/ 31337 h 64293"/>
                <a:gd name="connsiteX3" fmla="*/ 7128 w 16843"/>
                <a:gd name="connsiteY3" fmla="*/ 55435 h 64293"/>
                <a:gd name="connsiteX4" fmla="*/ 12843 w 16843"/>
                <a:gd name="connsiteY4" fmla="*/ 64294 h 64293"/>
                <a:gd name="connsiteX5" fmla="*/ 10747 w 16843"/>
                <a:gd name="connsiteY5" fmla="*/ 62389 h 64293"/>
                <a:gd name="connsiteX6" fmla="*/ 6080 w 16843"/>
                <a:gd name="connsiteY6" fmla="*/ 56102 h 64293"/>
                <a:gd name="connsiteX7" fmla="*/ 79 w 16843"/>
                <a:gd name="connsiteY7" fmla="*/ 31242 h 64293"/>
                <a:gd name="connsiteX8" fmla="*/ 9604 w 16843"/>
                <a:gd name="connsiteY8" fmla="*/ 7334 h 64293"/>
                <a:gd name="connsiteX9" fmla="*/ 15033 w 16843"/>
                <a:gd name="connsiteY9" fmla="*/ 1619 h 64293"/>
                <a:gd name="connsiteX10" fmla="*/ 16843 w 16843"/>
                <a:gd name="connsiteY10" fmla="*/ 0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3" h="64293">
                  <a:moveTo>
                    <a:pt x="16843" y="0"/>
                  </a:moveTo>
                  <a:cubicBezTo>
                    <a:pt x="16843" y="0"/>
                    <a:pt x="13890" y="2762"/>
                    <a:pt x="10080" y="8001"/>
                  </a:cubicBezTo>
                  <a:cubicBezTo>
                    <a:pt x="5232" y="14878"/>
                    <a:pt x="2365" y="22946"/>
                    <a:pt x="1794" y="31337"/>
                  </a:cubicBezTo>
                  <a:cubicBezTo>
                    <a:pt x="1289" y="39709"/>
                    <a:pt x="3136" y="48053"/>
                    <a:pt x="7128" y="55435"/>
                  </a:cubicBezTo>
                  <a:cubicBezTo>
                    <a:pt x="10271" y="61150"/>
                    <a:pt x="13128" y="64103"/>
                    <a:pt x="12843" y="64294"/>
                  </a:cubicBezTo>
                  <a:cubicBezTo>
                    <a:pt x="12052" y="63770"/>
                    <a:pt x="11347" y="63122"/>
                    <a:pt x="10747" y="62389"/>
                  </a:cubicBezTo>
                  <a:cubicBezTo>
                    <a:pt x="8976" y="60455"/>
                    <a:pt x="7414" y="58350"/>
                    <a:pt x="6080" y="56102"/>
                  </a:cubicBezTo>
                  <a:cubicBezTo>
                    <a:pt x="1641" y="48596"/>
                    <a:pt x="-445" y="39938"/>
                    <a:pt x="79" y="31242"/>
                  </a:cubicBezTo>
                  <a:cubicBezTo>
                    <a:pt x="746" y="22488"/>
                    <a:pt x="4070" y="14144"/>
                    <a:pt x="9604" y="7334"/>
                  </a:cubicBezTo>
                  <a:cubicBezTo>
                    <a:pt x="11223" y="5258"/>
                    <a:pt x="13043" y="3343"/>
                    <a:pt x="15033" y="1619"/>
                  </a:cubicBezTo>
                  <a:cubicBezTo>
                    <a:pt x="15557" y="1000"/>
                    <a:pt x="16167" y="448"/>
                    <a:pt x="1684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3" name="Полилиния: фигура 412">
              <a:extLst>
                <a:ext uri="{FF2B5EF4-FFF2-40B4-BE49-F238E27FC236}">
                  <a16:creationId xmlns:a16="http://schemas.microsoft.com/office/drawing/2014/main" id="{FC9DF3F9-5D0B-1BBC-698D-6288FFAD0F31}"/>
                </a:ext>
              </a:extLst>
            </p:cNvPr>
            <p:cNvSpPr/>
            <p:nvPr/>
          </p:nvSpPr>
          <p:spPr>
            <a:xfrm>
              <a:off x="10959306" y="5458589"/>
              <a:ext cx="43720" cy="38957"/>
            </a:xfrm>
            <a:custGeom>
              <a:avLst/>
              <a:gdLst>
                <a:gd name="connsiteX0" fmla="*/ 0 w 43720"/>
                <a:gd name="connsiteY0" fmla="*/ 0 h 38957"/>
                <a:gd name="connsiteX1" fmla="*/ 22384 w 43720"/>
                <a:gd name="connsiteY1" fmla="*/ 19050 h 38957"/>
                <a:gd name="connsiteX2" fmla="*/ 43720 w 43720"/>
                <a:gd name="connsiteY2" fmla="*/ 38957 h 38957"/>
                <a:gd name="connsiteX3" fmla="*/ 21241 w 43720"/>
                <a:gd name="connsiteY3" fmla="*/ 19907 h 38957"/>
                <a:gd name="connsiteX4" fmla="*/ 0 w 43720"/>
                <a:gd name="connsiteY4" fmla="*/ 0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20" h="38957">
                  <a:moveTo>
                    <a:pt x="0" y="0"/>
                  </a:moveTo>
                  <a:cubicBezTo>
                    <a:pt x="7849" y="5887"/>
                    <a:pt x="15317" y="12249"/>
                    <a:pt x="22384" y="19050"/>
                  </a:cubicBezTo>
                  <a:cubicBezTo>
                    <a:pt x="29899" y="25241"/>
                    <a:pt x="37024" y="31890"/>
                    <a:pt x="43720" y="38957"/>
                  </a:cubicBezTo>
                  <a:cubicBezTo>
                    <a:pt x="35852" y="33061"/>
                    <a:pt x="28347" y="26699"/>
                    <a:pt x="21241" y="19907"/>
                  </a:cubicBezTo>
                  <a:cubicBezTo>
                    <a:pt x="13774" y="13697"/>
                    <a:pt x="6677" y="7048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4" name="Полилиния: фигура 413">
              <a:extLst>
                <a:ext uri="{FF2B5EF4-FFF2-40B4-BE49-F238E27FC236}">
                  <a16:creationId xmlns:a16="http://schemas.microsoft.com/office/drawing/2014/main" id="{B69A8E45-FE77-EB8E-2E10-F07F8A22EA4D}"/>
                </a:ext>
              </a:extLst>
            </p:cNvPr>
            <p:cNvSpPr/>
            <p:nvPr/>
          </p:nvSpPr>
          <p:spPr>
            <a:xfrm>
              <a:off x="10959688" y="5556212"/>
              <a:ext cx="27527" cy="31059"/>
            </a:xfrm>
            <a:custGeom>
              <a:avLst/>
              <a:gdLst>
                <a:gd name="connsiteX0" fmla="*/ 27527 w 27527"/>
                <a:gd name="connsiteY0" fmla="*/ 8 h 31059"/>
                <a:gd name="connsiteX1" fmla="*/ 15144 w 27527"/>
                <a:gd name="connsiteY1" fmla="*/ 16772 h 31059"/>
                <a:gd name="connsiteX2" fmla="*/ 0 w 27527"/>
                <a:gd name="connsiteY2" fmla="*/ 31060 h 31059"/>
                <a:gd name="connsiteX3" fmla="*/ 13811 w 27527"/>
                <a:gd name="connsiteY3" fmla="*/ 15629 h 31059"/>
                <a:gd name="connsiteX4" fmla="*/ 27527 w 27527"/>
                <a:gd name="connsiteY4" fmla="*/ 8 h 3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7" h="31059">
                  <a:moveTo>
                    <a:pt x="27527" y="8"/>
                  </a:moveTo>
                  <a:cubicBezTo>
                    <a:pt x="24117" y="6095"/>
                    <a:pt x="19964" y="11724"/>
                    <a:pt x="15144" y="16772"/>
                  </a:cubicBezTo>
                  <a:cubicBezTo>
                    <a:pt x="10696" y="22135"/>
                    <a:pt x="5610" y="26926"/>
                    <a:pt x="0" y="31060"/>
                  </a:cubicBezTo>
                  <a:cubicBezTo>
                    <a:pt x="0" y="31060"/>
                    <a:pt x="6286" y="24202"/>
                    <a:pt x="13811" y="15629"/>
                  </a:cubicBezTo>
                  <a:cubicBezTo>
                    <a:pt x="21336" y="7056"/>
                    <a:pt x="27051" y="-278"/>
                    <a:pt x="27527" y="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5" name="Полилиния: фигура 414">
              <a:extLst>
                <a:ext uri="{FF2B5EF4-FFF2-40B4-BE49-F238E27FC236}">
                  <a16:creationId xmlns:a16="http://schemas.microsoft.com/office/drawing/2014/main" id="{814B1959-87F8-B675-87A3-D3B7808EC63A}"/>
                </a:ext>
              </a:extLst>
            </p:cNvPr>
            <p:cNvSpPr/>
            <p:nvPr/>
          </p:nvSpPr>
          <p:spPr>
            <a:xfrm>
              <a:off x="11005324" y="5535551"/>
              <a:ext cx="4069" cy="8136"/>
            </a:xfrm>
            <a:custGeom>
              <a:avLst/>
              <a:gdLst>
                <a:gd name="connsiteX0" fmla="*/ 465 w 4069"/>
                <a:gd name="connsiteY0" fmla="*/ 0 h 8136"/>
                <a:gd name="connsiteX1" fmla="*/ 2370 w 4069"/>
                <a:gd name="connsiteY1" fmla="*/ 4001 h 8136"/>
                <a:gd name="connsiteX2" fmla="*/ 3989 w 4069"/>
                <a:gd name="connsiteY2" fmla="*/ 8096 h 8136"/>
                <a:gd name="connsiteX3" fmla="*/ 751 w 4069"/>
                <a:gd name="connsiteY3" fmla="*/ 4667 h 8136"/>
                <a:gd name="connsiteX4" fmla="*/ 465 w 4069"/>
                <a:gd name="connsiteY4" fmla="*/ 0 h 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" h="8136">
                  <a:moveTo>
                    <a:pt x="465" y="0"/>
                  </a:moveTo>
                  <a:cubicBezTo>
                    <a:pt x="941" y="0"/>
                    <a:pt x="1418" y="1905"/>
                    <a:pt x="2370" y="4001"/>
                  </a:cubicBezTo>
                  <a:cubicBezTo>
                    <a:pt x="3323" y="6096"/>
                    <a:pt x="4370" y="7811"/>
                    <a:pt x="3989" y="8096"/>
                  </a:cubicBezTo>
                  <a:cubicBezTo>
                    <a:pt x="3608" y="8382"/>
                    <a:pt x="1894" y="7144"/>
                    <a:pt x="751" y="4667"/>
                  </a:cubicBezTo>
                  <a:cubicBezTo>
                    <a:pt x="-392" y="2191"/>
                    <a:pt x="-11" y="0"/>
                    <a:pt x="46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6" name="Полилиния: фигура 415">
              <a:extLst>
                <a:ext uri="{FF2B5EF4-FFF2-40B4-BE49-F238E27FC236}">
                  <a16:creationId xmlns:a16="http://schemas.microsoft.com/office/drawing/2014/main" id="{A6878C8A-067E-3A4C-5A0B-BA9F59B67CAE}"/>
                </a:ext>
              </a:extLst>
            </p:cNvPr>
            <p:cNvSpPr/>
            <p:nvPr/>
          </p:nvSpPr>
          <p:spPr>
            <a:xfrm>
              <a:off x="11002446" y="5518977"/>
              <a:ext cx="1793" cy="7620"/>
            </a:xfrm>
            <a:custGeom>
              <a:avLst/>
              <a:gdLst>
                <a:gd name="connsiteX0" fmla="*/ 581 w 1793"/>
                <a:gd name="connsiteY0" fmla="*/ 0 h 7620"/>
                <a:gd name="connsiteX1" fmla="*/ 1724 w 1793"/>
                <a:gd name="connsiteY1" fmla="*/ 3810 h 7620"/>
                <a:gd name="connsiteX2" fmla="*/ 1057 w 1793"/>
                <a:gd name="connsiteY2" fmla="*/ 7620 h 7620"/>
                <a:gd name="connsiteX3" fmla="*/ 9 w 1793"/>
                <a:gd name="connsiteY3" fmla="*/ 3905 h 7620"/>
                <a:gd name="connsiteX4" fmla="*/ 581 w 1793"/>
                <a:gd name="connsiteY4" fmla="*/ 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" h="7620">
                  <a:moveTo>
                    <a:pt x="581" y="0"/>
                  </a:moveTo>
                  <a:cubicBezTo>
                    <a:pt x="581" y="0"/>
                    <a:pt x="1533" y="1714"/>
                    <a:pt x="1724" y="3810"/>
                  </a:cubicBezTo>
                  <a:cubicBezTo>
                    <a:pt x="1914" y="5905"/>
                    <a:pt x="1724" y="7620"/>
                    <a:pt x="1057" y="7620"/>
                  </a:cubicBezTo>
                  <a:cubicBezTo>
                    <a:pt x="390" y="7620"/>
                    <a:pt x="105" y="6001"/>
                    <a:pt x="9" y="3905"/>
                  </a:cubicBezTo>
                  <a:cubicBezTo>
                    <a:pt x="-86" y="1810"/>
                    <a:pt x="581" y="95"/>
                    <a:pt x="58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7" name="Полилиния: фигура 416">
              <a:extLst>
                <a:ext uri="{FF2B5EF4-FFF2-40B4-BE49-F238E27FC236}">
                  <a16:creationId xmlns:a16="http://schemas.microsoft.com/office/drawing/2014/main" id="{29B0B6C4-ECCB-4B76-CDA5-88F25DF9A367}"/>
                </a:ext>
              </a:extLst>
            </p:cNvPr>
            <p:cNvSpPr/>
            <p:nvPr/>
          </p:nvSpPr>
          <p:spPr>
            <a:xfrm>
              <a:off x="11004777" y="5503822"/>
              <a:ext cx="4059" cy="7821"/>
            </a:xfrm>
            <a:custGeom>
              <a:avLst/>
              <a:gdLst>
                <a:gd name="connsiteX0" fmla="*/ 4060 w 4059"/>
                <a:gd name="connsiteY0" fmla="*/ 106 h 7821"/>
                <a:gd name="connsiteX1" fmla="*/ 2155 w 4059"/>
                <a:gd name="connsiteY1" fmla="*/ 3916 h 7821"/>
                <a:gd name="connsiteX2" fmla="*/ 631 w 4059"/>
                <a:gd name="connsiteY2" fmla="*/ 7821 h 7821"/>
                <a:gd name="connsiteX3" fmla="*/ 631 w 4059"/>
                <a:gd name="connsiteY3" fmla="*/ 3249 h 7821"/>
                <a:gd name="connsiteX4" fmla="*/ 4060 w 4059"/>
                <a:gd name="connsiteY4" fmla="*/ 106 h 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9" h="7821">
                  <a:moveTo>
                    <a:pt x="4060" y="106"/>
                  </a:moveTo>
                  <a:cubicBezTo>
                    <a:pt x="4060" y="106"/>
                    <a:pt x="3012" y="1820"/>
                    <a:pt x="2155" y="3916"/>
                  </a:cubicBezTo>
                  <a:cubicBezTo>
                    <a:pt x="1298" y="6012"/>
                    <a:pt x="1107" y="7821"/>
                    <a:pt x="631" y="7821"/>
                  </a:cubicBezTo>
                  <a:cubicBezTo>
                    <a:pt x="155" y="7821"/>
                    <a:pt x="-512" y="5726"/>
                    <a:pt x="631" y="3249"/>
                  </a:cubicBezTo>
                  <a:cubicBezTo>
                    <a:pt x="1774" y="773"/>
                    <a:pt x="3774" y="-370"/>
                    <a:pt x="4060" y="10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8" name="Полилиния: фигура 417">
              <a:extLst>
                <a:ext uri="{FF2B5EF4-FFF2-40B4-BE49-F238E27FC236}">
                  <a16:creationId xmlns:a16="http://schemas.microsoft.com/office/drawing/2014/main" id="{FF14058B-9D38-1418-0DBE-9ECA12F4E79E}"/>
                </a:ext>
              </a:extLst>
            </p:cNvPr>
            <p:cNvSpPr/>
            <p:nvPr/>
          </p:nvSpPr>
          <p:spPr>
            <a:xfrm>
              <a:off x="11011943" y="5494091"/>
              <a:ext cx="1942" cy="4319"/>
            </a:xfrm>
            <a:custGeom>
              <a:avLst/>
              <a:gdLst>
                <a:gd name="connsiteX0" fmla="*/ 1942 w 1942"/>
                <a:gd name="connsiteY0" fmla="*/ 27 h 4319"/>
                <a:gd name="connsiteX1" fmla="*/ 1942 w 1942"/>
                <a:gd name="connsiteY1" fmla="*/ 2408 h 4319"/>
                <a:gd name="connsiteX2" fmla="*/ 322 w 1942"/>
                <a:gd name="connsiteY2" fmla="*/ 4313 h 4319"/>
                <a:gd name="connsiteX3" fmla="*/ 322 w 1942"/>
                <a:gd name="connsiteY3" fmla="*/ 1836 h 4319"/>
                <a:gd name="connsiteX4" fmla="*/ 1942 w 1942"/>
                <a:gd name="connsiteY4" fmla="*/ 27 h 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4319">
                  <a:moveTo>
                    <a:pt x="1942" y="27"/>
                  </a:moveTo>
                  <a:cubicBezTo>
                    <a:pt x="1942" y="27"/>
                    <a:pt x="1942" y="1265"/>
                    <a:pt x="1942" y="2408"/>
                  </a:cubicBezTo>
                  <a:cubicBezTo>
                    <a:pt x="1942" y="3551"/>
                    <a:pt x="704" y="4408"/>
                    <a:pt x="322" y="4313"/>
                  </a:cubicBezTo>
                  <a:cubicBezTo>
                    <a:pt x="-58" y="4218"/>
                    <a:pt x="-154" y="2979"/>
                    <a:pt x="322" y="1836"/>
                  </a:cubicBezTo>
                  <a:cubicBezTo>
                    <a:pt x="799" y="693"/>
                    <a:pt x="1466" y="-164"/>
                    <a:pt x="1942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9" name="Полилиния: фигура 418">
              <a:extLst>
                <a:ext uri="{FF2B5EF4-FFF2-40B4-BE49-F238E27FC236}">
                  <a16:creationId xmlns:a16="http://schemas.microsoft.com/office/drawing/2014/main" id="{5A98E4B3-9C01-95B7-0C48-BEA4FF3E0D03}"/>
                </a:ext>
              </a:extLst>
            </p:cNvPr>
            <p:cNvSpPr/>
            <p:nvPr/>
          </p:nvSpPr>
          <p:spPr>
            <a:xfrm>
              <a:off x="10886155" y="5457922"/>
              <a:ext cx="120015" cy="117824"/>
            </a:xfrm>
            <a:custGeom>
              <a:avLst/>
              <a:gdLst>
                <a:gd name="connsiteX0" fmla="*/ 120015 w 120015"/>
                <a:gd name="connsiteY0" fmla="*/ 24479 h 117824"/>
                <a:gd name="connsiteX1" fmla="*/ 13335 w 120015"/>
                <a:gd name="connsiteY1" fmla="*/ 117824 h 117824"/>
                <a:gd name="connsiteX2" fmla="*/ 0 w 120015"/>
                <a:gd name="connsiteY2" fmla="*/ 105918 h 117824"/>
                <a:gd name="connsiteX3" fmla="*/ 96488 w 120015"/>
                <a:gd name="connsiteY3" fmla="*/ 0 h 117824"/>
                <a:gd name="connsiteX4" fmla="*/ 120015 w 120015"/>
                <a:gd name="connsiteY4" fmla="*/ 24479 h 11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5" h="117824">
                  <a:moveTo>
                    <a:pt x="120015" y="24479"/>
                  </a:moveTo>
                  <a:lnTo>
                    <a:pt x="13335" y="117824"/>
                  </a:lnTo>
                  <a:lnTo>
                    <a:pt x="0" y="105918"/>
                  </a:lnTo>
                  <a:lnTo>
                    <a:pt x="96488" y="0"/>
                  </a:lnTo>
                  <a:lnTo>
                    <a:pt x="120015" y="244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0" name="Полилиния: фигура 419">
              <a:extLst>
                <a:ext uri="{FF2B5EF4-FFF2-40B4-BE49-F238E27FC236}">
                  <a16:creationId xmlns:a16="http://schemas.microsoft.com/office/drawing/2014/main" id="{28801D5A-85EC-F133-AA85-EEE1AFFB4065}"/>
                </a:ext>
              </a:extLst>
            </p:cNvPr>
            <p:cNvSpPr/>
            <p:nvPr/>
          </p:nvSpPr>
          <p:spPr>
            <a:xfrm>
              <a:off x="10382238" y="5806252"/>
              <a:ext cx="235597" cy="150346"/>
            </a:xfrm>
            <a:custGeom>
              <a:avLst/>
              <a:gdLst>
                <a:gd name="connsiteX0" fmla="*/ 89198 w 235597"/>
                <a:gd name="connsiteY0" fmla="*/ 99155 h 150346"/>
                <a:gd name="connsiteX1" fmla="*/ 76721 w 235597"/>
                <a:gd name="connsiteY1" fmla="*/ 24479 h 150346"/>
                <a:gd name="connsiteX2" fmla="*/ 216548 w 235597"/>
                <a:gd name="connsiteY2" fmla="*/ 0 h 150346"/>
                <a:gd name="connsiteX3" fmla="*/ 235598 w 235597"/>
                <a:gd name="connsiteY3" fmla="*/ 109061 h 150346"/>
                <a:gd name="connsiteX4" fmla="*/ 227025 w 235597"/>
                <a:gd name="connsiteY4" fmla="*/ 111157 h 150346"/>
                <a:gd name="connsiteX5" fmla="*/ 4997 w 235597"/>
                <a:gd name="connsiteY5" fmla="*/ 150114 h 150346"/>
                <a:gd name="connsiteX6" fmla="*/ 89198 w 235597"/>
                <a:gd name="connsiteY6" fmla="*/ 99155 h 15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597" h="150346">
                  <a:moveTo>
                    <a:pt x="89198" y="99155"/>
                  </a:moveTo>
                  <a:lnTo>
                    <a:pt x="76721" y="24479"/>
                  </a:lnTo>
                  <a:lnTo>
                    <a:pt x="216548" y="0"/>
                  </a:lnTo>
                  <a:lnTo>
                    <a:pt x="235598" y="109061"/>
                  </a:lnTo>
                  <a:lnTo>
                    <a:pt x="227025" y="111157"/>
                  </a:lnTo>
                  <a:cubicBezTo>
                    <a:pt x="188925" y="120015"/>
                    <a:pt x="32144" y="153448"/>
                    <a:pt x="4997" y="150114"/>
                  </a:cubicBezTo>
                  <a:cubicBezTo>
                    <a:pt x="-24911" y="146590"/>
                    <a:pt x="89198" y="99155"/>
                    <a:pt x="89198" y="99155"/>
                  </a:cubicBez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1" name="Полилиния: фигура 420">
              <a:extLst>
                <a:ext uri="{FF2B5EF4-FFF2-40B4-BE49-F238E27FC236}">
                  <a16:creationId xmlns:a16="http://schemas.microsoft.com/office/drawing/2014/main" id="{06C43344-E9A9-A6E6-A5C6-D57C88B903B6}"/>
                </a:ext>
              </a:extLst>
            </p:cNvPr>
            <p:cNvSpPr/>
            <p:nvPr/>
          </p:nvSpPr>
          <p:spPr>
            <a:xfrm>
              <a:off x="10382157" y="5912455"/>
              <a:ext cx="236059" cy="44307"/>
            </a:xfrm>
            <a:custGeom>
              <a:avLst/>
              <a:gdLst>
                <a:gd name="connsiteX0" fmla="*/ 33844 w 236059"/>
                <a:gd name="connsiteY0" fmla="*/ 18193 h 44307"/>
                <a:gd name="connsiteX1" fmla="*/ 697 w 236059"/>
                <a:gd name="connsiteY1" fmla="*/ 43434 h 44307"/>
                <a:gd name="connsiteX2" fmla="*/ 236060 w 236059"/>
                <a:gd name="connsiteY2" fmla="*/ 3048 h 44307"/>
                <a:gd name="connsiteX3" fmla="*/ 235298 w 236059"/>
                <a:gd name="connsiteY3" fmla="*/ 0 h 44307"/>
                <a:gd name="connsiteX4" fmla="*/ 49370 w 236059"/>
                <a:gd name="connsiteY4" fmla="*/ 34100 h 44307"/>
                <a:gd name="connsiteX5" fmla="*/ 33844 w 236059"/>
                <a:gd name="connsiteY5" fmla="*/ 18193 h 4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059" h="44307">
                  <a:moveTo>
                    <a:pt x="33844" y="18193"/>
                  </a:moveTo>
                  <a:cubicBezTo>
                    <a:pt x="33844" y="18193"/>
                    <a:pt x="-5685" y="37243"/>
                    <a:pt x="697" y="43434"/>
                  </a:cubicBezTo>
                  <a:cubicBezTo>
                    <a:pt x="7079" y="49625"/>
                    <a:pt x="166718" y="21527"/>
                    <a:pt x="236060" y="3048"/>
                  </a:cubicBezTo>
                  <a:lnTo>
                    <a:pt x="235298" y="0"/>
                  </a:lnTo>
                  <a:lnTo>
                    <a:pt x="49370" y="34100"/>
                  </a:lnTo>
                  <a:cubicBezTo>
                    <a:pt x="49370" y="34100"/>
                    <a:pt x="42131" y="17621"/>
                    <a:pt x="33844" y="18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2" name="Полилиния: фигура 421">
              <a:extLst>
                <a:ext uri="{FF2B5EF4-FFF2-40B4-BE49-F238E27FC236}">
                  <a16:creationId xmlns:a16="http://schemas.microsoft.com/office/drawing/2014/main" id="{1A9B7778-1B71-FEF3-E542-91C2F8D13094}"/>
                </a:ext>
              </a:extLst>
            </p:cNvPr>
            <p:cNvSpPr/>
            <p:nvPr/>
          </p:nvSpPr>
          <p:spPr>
            <a:xfrm>
              <a:off x="10382473" y="5911979"/>
              <a:ext cx="237172" cy="41498"/>
            </a:xfrm>
            <a:custGeom>
              <a:avLst/>
              <a:gdLst>
                <a:gd name="connsiteX0" fmla="*/ 237173 w 237172"/>
                <a:gd name="connsiteY0" fmla="*/ 0 h 41498"/>
                <a:gd name="connsiteX1" fmla="*/ 234791 w 237172"/>
                <a:gd name="connsiteY1" fmla="*/ 667 h 41498"/>
                <a:gd name="connsiteX2" fmla="*/ 227934 w 237172"/>
                <a:gd name="connsiteY2" fmla="*/ 2286 h 41498"/>
                <a:gd name="connsiteX3" fmla="*/ 202788 w 237172"/>
                <a:gd name="connsiteY3" fmla="*/ 7811 h 41498"/>
                <a:gd name="connsiteX4" fmla="*/ 119158 w 237172"/>
                <a:gd name="connsiteY4" fmla="*/ 23908 h 41498"/>
                <a:gd name="connsiteX5" fmla="*/ 34957 w 237172"/>
                <a:gd name="connsiteY5" fmla="*/ 37243 h 41498"/>
                <a:gd name="connsiteX6" fmla="*/ 9335 w 237172"/>
                <a:gd name="connsiteY6" fmla="*/ 40576 h 41498"/>
                <a:gd name="connsiteX7" fmla="*/ 2381 w 237172"/>
                <a:gd name="connsiteY7" fmla="*/ 41434 h 41498"/>
                <a:gd name="connsiteX8" fmla="*/ 0 w 237172"/>
                <a:gd name="connsiteY8" fmla="*/ 41434 h 41498"/>
                <a:gd name="connsiteX9" fmla="*/ 2381 w 237172"/>
                <a:gd name="connsiteY9" fmla="*/ 41434 h 41498"/>
                <a:gd name="connsiteX10" fmla="*/ 9240 w 237172"/>
                <a:gd name="connsiteY10" fmla="*/ 40291 h 41498"/>
                <a:gd name="connsiteX11" fmla="*/ 34766 w 237172"/>
                <a:gd name="connsiteY11" fmla="*/ 36386 h 41498"/>
                <a:gd name="connsiteX12" fmla="*/ 118777 w 237172"/>
                <a:gd name="connsiteY12" fmla="*/ 22670 h 41498"/>
                <a:gd name="connsiteX13" fmla="*/ 202502 w 237172"/>
                <a:gd name="connsiteY13" fmla="*/ 7048 h 41498"/>
                <a:gd name="connsiteX14" fmla="*/ 227838 w 237172"/>
                <a:gd name="connsiteY14" fmla="*/ 2000 h 41498"/>
                <a:gd name="connsiteX15" fmla="*/ 234696 w 237172"/>
                <a:gd name="connsiteY15" fmla="*/ 762 h 41498"/>
                <a:gd name="connsiteX16" fmla="*/ 237173 w 237172"/>
                <a:gd name="connsiteY16" fmla="*/ 0 h 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2" h="41498">
                  <a:moveTo>
                    <a:pt x="237173" y="0"/>
                  </a:moveTo>
                  <a:lnTo>
                    <a:pt x="234791" y="667"/>
                  </a:lnTo>
                  <a:lnTo>
                    <a:pt x="227934" y="2286"/>
                  </a:lnTo>
                  <a:lnTo>
                    <a:pt x="202788" y="7811"/>
                  </a:lnTo>
                  <a:cubicBezTo>
                    <a:pt x="181452" y="12382"/>
                    <a:pt x="151829" y="18193"/>
                    <a:pt x="119158" y="23908"/>
                  </a:cubicBezTo>
                  <a:cubicBezTo>
                    <a:pt x="86487" y="29623"/>
                    <a:pt x="56579" y="34195"/>
                    <a:pt x="34957" y="37243"/>
                  </a:cubicBezTo>
                  <a:lnTo>
                    <a:pt x="9335" y="40576"/>
                  </a:lnTo>
                  <a:lnTo>
                    <a:pt x="2381" y="41434"/>
                  </a:lnTo>
                  <a:cubicBezTo>
                    <a:pt x="1591" y="41520"/>
                    <a:pt x="791" y="41520"/>
                    <a:pt x="0" y="41434"/>
                  </a:cubicBezTo>
                  <a:lnTo>
                    <a:pt x="2381" y="41434"/>
                  </a:lnTo>
                  <a:lnTo>
                    <a:pt x="9240" y="40291"/>
                  </a:lnTo>
                  <a:lnTo>
                    <a:pt x="34766" y="36386"/>
                  </a:lnTo>
                  <a:cubicBezTo>
                    <a:pt x="56293" y="33052"/>
                    <a:pt x="86011" y="28384"/>
                    <a:pt x="118777" y="22670"/>
                  </a:cubicBezTo>
                  <a:cubicBezTo>
                    <a:pt x="151543" y="16954"/>
                    <a:pt x="181166" y="11239"/>
                    <a:pt x="202502" y="7048"/>
                  </a:cubicBezTo>
                  <a:lnTo>
                    <a:pt x="227838" y="2000"/>
                  </a:lnTo>
                  <a:lnTo>
                    <a:pt x="234696" y="762"/>
                  </a:lnTo>
                  <a:cubicBezTo>
                    <a:pt x="235496" y="419"/>
                    <a:pt x="236325" y="162"/>
                    <a:pt x="23717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3" name="Полилиния: фигура 422">
              <a:extLst>
                <a:ext uri="{FF2B5EF4-FFF2-40B4-BE49-F238E27FC236}">
                  <a16:creationId xmlns:a16="http://schemas.microsoft.com/office/drawing/2014/main" id="{1A732D5B-B53E-FCCE-A123-E10095776714}"/>
                </a:ext>
              </a:extLst>
            </p:cNvPr>
            <p:cNvSpPr/>
            <p:nvPr/>
          </p:nvSpPr>
          <p:spPr>
            <a:xfrm>
              <a:off x="10414762" y="5929600"/>
              <a:ext cx="17240" cy="19526"/>
            </a:xfrm>
            <a:custGeom>
              <a:avLst/>
              <a:gdLst>
                <a:gd name="connsiteX0" fmla="*/ 17240 w 17240"/>
                <a:gd name="connsiteY0" fmla="*/ 19526 h 19526"/>
                <a:gd name="connsiteX1" fmla="*/ 10287 w 17240"/>
                <a:gd name="connsiteY1" fmla="*/ 8287 h 19526"/>
                <a:gd name="connsiteX2" fmla="*/ 0 w 17240"/>
                <a:gd name="connsiteY2" fmla="*/ 0 h 19526"/>
                <a:gd name="connsiteX3" fmla="*/ 11621 w 17240"/>
                <a:gd name="connsiteY3" fmla="*/ 7144 h 19526"/>
                <a:gd name="connsiteX4" fmla="*/ 17240 w 17240"/>
                <a:gd name="connsiteY4" fmla="*/ 19526 h 1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0" h="19526">
                  <a:moveTo>
                    <a:pt x="17240" y="19526"/>
                  </a:moveTo>
                  <a:cubicBezTo>
                    <a:pt x="15317" y="15545"/>
                    <a:pt x="12992" y="11782"/>
                    <a:pt x="10287" y="8287"/>
                  </a:cubicBezTo>
                  <a:cubicBezTo>
                    <a:pt x="7182" y="5143"/>
                    <a:pt x="3734" y="2362"/>
                    <a:pt x="0" y="0"/>
                  </a:cubicBezTo>
                  <a:cubicBezTo>
                    <a:pt x="4591" y="943"/>
                    <a:pt x="8706" y="3467"/>
                    <a:pt x="11621" y="7144"/>
                  </a:cubicBezTo>
                  <a:cubicBezTo>
                    <a:pt x="14907" y="10468"/>
                    <a:pt x="16907" y="14859"/>
                    <a:pt x="17240" y="1952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4" name="Полилиния: фигура 423">
              <a:extLst>
                <a:ext uri="{FF2B5EF4-FFF2-40B4-BE49-F238E27FC236}">
                  <a16:creationId xmlns:a16="http://schemas.microsoft.com/office/drawing/2014/main" id="{D53DE0BD-E2B1-94D4-04B3-D83BCA24B544}"/>
                </a:ext>
              </a:extLst>
            </p:cNvPr>
            <p:cNvSpPr/>
            <p:nvPr/>
          </p:nvSpPr>
          <p:spPr>
            <a:xfrm>
              <a:off x="10460167" y="5910126"/>
              <a:ext cx="9459" cy="10425"/>
            </a:xfrm>
            <a:custGeom>
              <a:avLst/>
              <a:gdLst>
                <a:gd name="connsiteX0" fmla="*/ 9459 w 9459"/>
                <a:gd name="connsiteY0" fmla="*/ 10425 h 10425"/>
                <a:gd name="connsiteX1" fmla="*/ 4125 w 9459"/>
                <a:gd name="connsiteY1" fmla="*/ 5853 h 10425"/>
                <a:gd name="connsiteX2" fmla="*/ 30 w 9459"/>
                <a:gd name="connsiteY2" fmla="*/ 43 h 10425"/>
                <a:gd name="connsiteX3" fmla="*/ 5459 w 9459"/>
                <a:gd name="connsiteY3" fmla="*/ 4710 h 10425"/>
                <a:gd name="connsiteX4" fmla="*/ 9459 w 9459"/>
                <a:gd name="connsiteY4" fmla="*/ 10425 h 1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9" h="10425">
                  <a:moveTo>
                    <a:pt x="9459" y="10425"/>
                  </a:moveTo>
                  <a:cubicBezTo>
                    <a:pt x="9459" y="10425"/>
                    <a:pt x="6697" y="8711"/>
                    <a:pt x="4125" y="5853"/>
                  </a:cubicBezTo>
                  <a:cubicBezTo>
                    <a:pt x="1553" y="2996"/>
                    <a:pt x="-256" y="424"/>
                    <a:pt x="30" y="43"/>
                  </a:cubicBezTo>
                  <a:cubicBezTo>
                    <a:pt x="315" y="-338"/>
                    <a:pt x="2792" y="1853"/>
                    <a:pt x="5459" y="4710"/>
                  </a:cubicBezTo>
                  <a:cubicBezTo>
                    <a:pt x="8126" y="7568"/>
                    <a:pt x="9459" y="10425"/>
                    <a:pt x="9459" y="104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5" name="Полилиния: фигура 424">
              <a:extLst>
                <a:ext uri="{FF2B5EF4-FFF2-40B4-BE49-F238E27FC236}">
                  <a16:creationId xmlns:a16="http://schemas.microsoft.com/office/drawing/2014/main" id="{F27AEBA8-DA33-6851-8E74-11F05DCB4829}"/>
                </a:ext>
              </a:extLst>
            </p:cNvPr>
            <p:cNvSpPr/>
            <p:nvPr/>
          </p:nvSpPr>
          <p:spPr>
            <a:xfrm>
              <a:off x="10469709" y="5906186"/>
              <a:ext cx="10135" cy="6459"/>
            </a:xfrm>
            <a:custGeom>
              <a:avLst/>
              <a:gdLst>
                <a:gd name="connsiteX0" fmla="*/ 10110 w 10135"/>
                <a:gd name="connsiteY0" fmla="*/ 6460 h 6459"/>
                <a:gd name="connsiteX1" fmla="*/ 4585 w 10135"/>
                <a:gd name="connsiteY1" fmla="*/ 3983 h 6459"/>
                <a:gd name="connsiteX2" fmla="*/ 13 w 10135"/>
                <a:gd name="connsiteY2" fmla="*/ 78 h 6459"/>
                <a:gd name="connsiteX3" fmla="*/ 5538 w 10135"/>
                <a:gd name="connsiteY3" fmla="*/ 2554 h 6459"/>
                <a:gd name="connsiteX4" fmla="*/ 10110 w 10135"/>
                <a:gd name="connsiteY4" fmla="*/ 6460 h 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5" h="6459">
                  <a:moveTo>
                    <a:pt x="10110" y="6460"/>
                  </a:moveTo>
                  <a:cubicBezTo>
                    <a:pt x="10110" y="6460"/>
                    <a:pt x="7442" y="5698"/>
                    <a:pt x="4585" y="3983"/>
                  </a:cubicBezTo>
                  <a:cubicBezTo>
                    <a:pt x="1728" y="2269"/>
                    <a:pt x="-178" y="459"/>
                    <a:pt x="13" y="78"/>
                  </a:cubicBezTo>
                  <a:cubicBezTo>
                    <a:pt x="204" y="-303"/>
                    <a:pt x="2775" y="745"/>
                    <a:pt x="5538" y="2554"/>
                  </a:cubicBezTo>
                  <a:cubicBezTo>
                    <a:pt x="8300" y="4364"/>
                    <a:pt x="10395" y="5983"/>
                    <a:pt x="10110" y="646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6" name="Полилиния: фигура 425">
              <a:extLst>
                <a:ext uri="{FF2B5EF4-FFF2-40B4-BE49-F238E27FC236}">
                  <a16:creationId xmlns:a16="http://schemas.microsoft.com/office/drawing/2014/main" id="{C3E0F3F6-D8E0-1157-4033-F82D4B9E54CE}"/>
                </a:ext>
              </a:extLst>
            </p:cNvPr>
            <p:cNvSpPr/>
            <p:nvPr/>
          </p:nvSpPr>
          <p:spPr>
            <a:xfrm>
              <a:off x="10470103" y="5897934"/>
              <a:ext cx="14573" cy="3134"/>
            </a:xfrm>
            <a:custGeom>
              <a:avLst/>
              <a:gdLst>
                <a:gd name="connsiteX0" fmla="*/ 14574 w 14573"/>
                <a:gd name="connsiteY0" fmla="*/ 234 h 3134"/>
                <a:gd name="connsiteX1" fmla="*/ 7430 w 14573"/>
                <a:gd name="connsiteY1" fmla="*/ 2425 h 3134"/>
                <a:gd name="connsiteX2" fmla="*/ 0 w 14573"/>
                <a:gd name="connsiteY2" fmla="*/ 2901 h 3134"/>
                <a:gd name="connsiteX3" fmla="*/ 7144 w 14573"/>
                <a:gd name="connsiteY3" fmla="*/ 710 h 3134"/>
                <a:gd name="connsiteX4" fmla="*/ 14574 w 14573"/>
                <a:gd name="connsiteY4" fmla="*/ 234 h 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" h="3134">
                  <a:moveTo>
                    <a:pt x="14574" y="234"/>
                  </a:moveTo>
                  <a:cubicBezTo>
                    <a:pt x="12382" y="1482"/>
                    <a:pt x="9944" y="2234"/>
                    <a:pt x="7430" y="2425"/>
                  </a:cubicBezTo>
                  <a:cubicBezTo>
                    <a:pt x="5029" y="3167"/>
                    <a:pt x="2477" y="3329"/>
                    <a:pt x="0" y="2901"/>
                  </a:cubicBezTo>
                  <a:cubicBezTo>
                    <a:pt x="2191" y="1653"/>
                    <a:pt x="4629" y="900"/>
                    <a:pt x="7144" y="710"/>
                  </a:cubicBezTo>
                  <a:cubicBezTo>
                    <a:pt x="9544" y="-33"/>
                    <a:pt x="12097" y="-195"/>
                    <a:pt x="14574" y="23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7" name="Полилиния: фигура 426">
              <a:extLst>
                <a:ext uri="{FF2B5EF4-FFF2-40B4-BE49-F238E27FC236}">
                  <a16:creationId xmlns:a16="http://schemas.microsoft.com/office/drawing/2014/main" id="{84F441B5-2492-D7F1-29A9-850A54CB02D1}"/>
                </a:ext>
              </a:extLst>
            </p:cNvPr>
            <p:cNvSpPr/>
            <p:nvPr/>
          </p:nvSpPr>
          <p:spPr>
            <a:xfrm>
              <a:off x="10469150" y="5888452"/>
              <a:ext cx="16382" cy="4386"/>
            </a:xfrm>
            <a:custGeom>
              <a:avLst/>
              <a:gdLst>
                <a:gd name="connsiteX0" fmla="*/ 16383 w 16382"/>
                <a:gd name="connsiteY0" fmla="*/ 0 h 4386"/>
                <a:gd name="connsiteX1" fmla="*/ 8667 w 16382"/>
                <a:gd name="connsiteY1" fmla="*/ 3715 h 4386"/>
                <a:gd name="connsiteX2" fmla="*/ 0 w 16382"/>
                <a:gd name="connsiteY2" fmla="*/ 3715 h 4386"/>
                <a:gd name="connsiteX3" fmla="*/ 8191 w 16382"/>
                <a:gd name="connsiteY3" fmla="*/ 1714 h 4386"/>
                <a:gd name="connsiteX4" fmla="*/ 16383 w 16382"/>
                <a:gd name="connsiteY4" fmla="*/ 0 h 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2" h="4386">
                  <a:moveTo>
                    <a:pt x="16383" y="0"/>
                  </a:moveTo>
                  <a:cubicBezTo>
                    <a:pt x="14240" y="1981"/>
                    <a:pt x="11554" y="3267"/>
                    <a:pt x="8667" y="3715"/>
                  </a:cubicBezTo>
                  <a:cubicBezTo>
                    <a:pt x="5848" y="4610"/>
                    <a:pt x="2819" y="4610"/>
                    <a:pt x="0" y="3715"/>
                  </a:cubicBezTo>
                  <a:cubicBezTo>
                    <a:pt x="2667" y="2829"/>
                    <a:pt x="5410" y="2152"/>
                    <a:pt x="8191" y="1714"/>
                  </a:cubicBezTo>
                  <a:cubicBezTo>
                    <a:pt x="10849" y="848"/>
                    <a:pt x="13601" y="267"/>
                    <a:pt x="1638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8" name="Полилиния: фигура 427">
              <a:extLst>
                <a:ext uri="{FF2B5EF4-FFF2-40B4-BE49-F238E27FC236}">
                  <a16:creationId xmlns:a16="http://schemas.microsoft.com/office/drawing/2014/main" id="{8A36F376-4FE8-651F-3657-10C106873A77}"/>
                </a:ext>
              </a:extLst>
            </p:cNvPr>
            <p:cNvSpPr/>
            <p:nvPr/>
          </p:nvSpPr>
          <p:spPr>
            <a:xfrm>
              <a:off x="10434915" y="5899502"/>
              <a:ext cx="27757" cy="12382"/>
            </a:xfrm>
            <a:custGeom>
              <a:avLst/>
              <a:gdLst>
                <a:gd name="connsiteX0" fmla="*/ 27758 w 27757"/>
                <a:gd name="connsiteY0" fmla="*/ 9715 h 12382"/>
                <a:gd name="connsiteX1" fmla="*/ 18804 w 27757"/>
                <a:gd name="connsiteY1" fmla="*/ 11239 h 12382"/>
                <a:gd name="connsiteX2" fmla="*/ 8803 w 27757"/>
                <a:gd name="connsiteY2" fmla="*/ 10763 h 12382"/>
                <a:gd name="connsiteX3" fmla="*/ 2993 w 27757"/>
                <a:gd name="connsiteY3" fmla="*/ 9429 h 12382"/>
                <a:gd name="connsiteX4" fmla="*/ 231 w 27757"/>
                <a:gd name="connsiteY4" fmla="*/ 7048 h 12382"/>
                <a:gd name="connsiteX5" fmla="*/ 993 w 27757"/>
                <a:gd name="connsiteY5" fmla="*/ 3238 h 12382"/>
                <a:gd name="connsiteX6" fmla="*/ 22233 w 27757"/>
                <a:gd name="connsiteY6" fmla="*/ 4476 h 12382"/>
                <a:gd name="connsiteX7" fmla="*/ 26234 w 27757"/>
                <a:gd name="connsiteY7" fmla="*/ 10001 h 12382"/>
                <a:gd name="connsiteX8" fmla="*/ 26805 w 27757"/>
                <a:gd name="connsiteY8" fmla="*/ 12382 h 12382"/>
                <a:gd name="connsiteX9" fmla="*/ 21376 w 27757"/>
                <a:gd name="connsiteY9" fmla="*/ 5429 h 12382"/>
                <a:gd name="connsiteX10" fmla="*/ 12899 w 27757"/>
                <a:gd name="connsiteY10" fmla="*/ 1809 h 12382"/>
                <a:gd name="connsiteX11" fmla="*/ 2326 w 27757"/>
                <a:gd name="connsiteY11" fmla="*/ 4381 h 12382"/>
                <a:gd name="connsiteX12" fmla="*/ 3659 w 27757"/>
                <a:gd name="connsiteY12" fmla="*/ 7905 h 12382"/>
                <a:gd name="connsiteX13" fmla="*/ 9089 w 27757"/>
                <a:gd name="connsiteY13" fmla="*/ 9144 h 12382"/>
                <a:gd name="connsiteX14" fmla="*/ 18614 w 27757"/>
                <a:gd name="connsiteY14" fmla="*/ 10001 h 12382"/>
                <a:gd name="connsiteX15" fmla="*/ 27758 w 27757"/>
                <a:gd name="connsiteY15" fmla="*/ 9715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57" h="12382">
                  <a:moveTo>
                    <a:pt x="27758" y="9715"/>
                  </a:moveTo>
                  <a:cubicBezTo>
                    <a:pt x="24872" y="10696"/>
                    <a:pt x="21853" y="11211"/>
                    <a:pt x="18804" y="11239"/>
                  </a:cubicBezTo>
                  <a:cubicBezTo>
                    <a:pt x="15461" y="11344"/>
                    <a:pt x="12118" y="11191"/>
                    <a:pt x="8803" y="10763"/>
                  </a:cubicBezTo>
                  <a:cubicBezTo>
                    <a:pt x="6822" y="10563"/>
                    <a:pt x="4869" y="10115"/>
                    <a:pt x="2993" y="9429"/>
                  </a:cubicBezTo>
                  <a:cubicBezTo>
                    <a:pt x="1793" y="9029"/>
                    <a:pt x="802" y="8172"/>
                    <a:pt x="231" y="7048"/>
                  </a:cubicBezTo>
                  <a:cubicBezTo>
                    <a:pt x="-255" y="5734"/>
                    <a:pt x="40" y="4267"/>
                    <a:pt x="993" y="3238"/>
                  </a:cubicBezTo>
                  <a:cubicBezTo>
                    <a:pt x="7451" y="-1505"/>
                    <a:pt x="16376" y="-991"/>
                    <a:pt x="22233" y="4476"/>
                  </a:cubicBezTo>
                  <a:cubicBezTo>
                    <a:pt x="23919" y="6039"/>
                    <a:pt x="25272" y="7915"/>
                    <a:pt x="26234" y="10001"/>
                  </a:cubicBezTo>
                  <a:cubicBezTo>
                    <a:pt x="26624" y="10734"/>
                    <a:pt x="26824" y="11553"/>
                    <a:pt x="26805" y="12382"/>
                  </a:cubicBezTo>
                  <a:cubicBezTo>
                    <a:pt x="25443" y="9744"/>
                    <a:pt x="23605" y="7391"/>
                    <a:pt x="21376" y="5429"/>
                  </a:cubicBezTo>
                  <a:cubicBezTo>
                    <a:pt x="18976" y="3410"/>
                    <a:pt x="16023" y="2143"/>
                    <a:pt x="12899" y="1809"/>
                  </a:cubicBezTo>
                  <a:cubicBezTo>
                    <a:pt x="9174" y="1162"/>
                    <a:pt x="5336" y="2095"/>
                    <a:pt x="2326" y="4381"/>
                  </a:cubicBezTo>
                  <a:cubicBezTo>
                    <a:pt x="1088" y="5619"/>
                    <a:pt x="2326" y="7238"/>
                    <a:pt x="3659" y="7905"/>
                  </a:cubicBezTo>
                  <a:cubicBezTo>
                    <a:pt x="5422" y="8515"/>
                    <a:pt x="7241" y="8934"/>
                    <a:pt x="9089" y="9144"/>
                  </a:cubicBezTo>
                  <a:cubicBezTo>
                    <a:pt x="12232" y="9715"/>
                    <a:pt x="15423" y="10001"/>
                    <a:pt x="18614" y="10001"/>
                  </a:cubicBezTo>
                  <a:cubicBezTo>
                    <a:pt x="24329" y="10001"/>
                    <a:pt x="27758" y="9429"/>
                    <a:pt x="27758" y="9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9" name="Полилиния: фигура 428">
              <a:extLst>
                <a:ext uri="{FF2B5EF4-FFF2-40B4-BE49-F238E27FC236}">
                  <a16:creationId xmlns:a16="http://schemas.microsoft.com/office/drawing/2014/main" id="{8EE71660-A5BA-9419-06A9-E2509201480D}"/>
                </a:ext>
              </a:extLst>
            </p:cNvPr>
            <p:cNvSpPr/>
            <p:nvPr/>
          </p:nvSpPr>
          <p:spPr>
            <a:xfrm>
              <a:off x="10457894" y="5891119"/>
              <a:ext cx="11547" cy="18954"/>
            </a:xfrm>
            <a:custGeom>
              <a:avLst/>
              <a:gdLst>
                <a:gd name="connsiteX0" fmla="*/ 2208 w 11547"/>
                <a:gd name="connsiteY0" fmla="*/ 18955 h 18954"/>
                <a:gd name="connsiteX1" fmla="*/ 17 w 11547"/>
                <a:gd name="connsiteY1" fmla="*/ 12859 h 18954"/>
                <a:gd name="connsiteX2" fmla="*/ 1350 w 11547"/>
                <a:gd name="connsiteY2" fmla="*/ 5905 h 18954"/>
                <a:gd name="connsiteX3" fmla="*/ 8018 w 11547"/>
                <a:gd name="connsiteY3" fmla="*/ 0 h 18954"/>
                <a:gd name="connsiteX4" fmla="*/ 11542 w 11547"/>
                <a:gd name="connsiteY4" fmla="*/ 3620 h 18954"/>
                <a:gd name="connsiteX5" fmla="*/ 10685 w 11547"/>
                <a:gd name="connsiteY5" fmla="*/ 7906 h 18954"/>
                <a:gd name="connsiteX6" fmla="*/ 7351 w 11547"/>
                <a:gd name="connsiteY6" fmla="*/ 14097 h 18954"/>
                <a:gd name="connsiteX7" fmla="*/ 2875 w 11547"/>
                <a:gd name="connsiteY7" fmla="*/ 18669 h 18954"/>
                <a:gd name="connsiteX8" fmla="*/ 6399 w 11547"/>
                <a:gd name="connsiteY8" fmla="*/ 13430 h 18954"/>
                <a:gd name="connsiteX9" fmla="*/ 9161 w 11547"/>
                <a:gd name="connsiteY9" fmla="*/ 7429 h 18954"/>
                <a:gd name="connsiteX10" fmla="*/ 8018 w 11547"/>
                <a:gd name="connsiteY10" fmla="*/ 1714 h 18954"/>
                <a:gd name="connsiteX11" fmla="*/ 2779 w 11547"/>
                <a:gd name="connsiteY11" fmla="*/ 6572 h 18954"/>
                <a:gd name="connsiteX12" fmla="*/ 1256 w 11547"/>
                <a:gd name="connsiteY12" fmla="*/ 12859 h 18954"/>
                <a:gd name="connsiteX13" fmla="*/ 2208 w 11547"/>
                <a:gd name="connsiteY13" fmla="*/ 18955 h 1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47" h="18954">
                  <a:moveTo>
                    <a:pt x="2208" y="18955"/>
                  </a:moveTo>
                  <a:cubicBezTo>
                    <a:pt x="722" y="17278"/>
                    <a:pt x="-69" y="15097"/>
                    <a:pt x="17" y="12859"/>
                  </a:cubicBezTo>
                  <a:cubicBezTo>
                    <a:pt x="-97" y="10468"/>
                    <a:pt x="360" y="8087"/>
                    <a:pt x="1350" y="5905"/>
                  </a:cubicBezTo>
                  <a:cubicBezTo>
                    <a:pt x="2455" y="2953"/>
                    <a:pt x="4961" y="743"/>
                    <a:pt x="8018" y="0"/>
                  </a:cubicBezTo>
                  <a:cubicBezTo>
                    <a:pt x="9961" y="95"/>
                    <a:pt x="11494" y="1676"/>
                    <a:pt x="11542" y="3620"/>
                  </a:cubicBezTo>
                  <a:cubicBezTo>
                    <a:pt x="11590" y="5096"/>
                    <a:pt x="11304" y="6563"/>
                    <a:pt x="10685" y="7906"/>
                  </a:cubicBezTo>
                  <a:cubicBezTo>
                    <a:pt x="9875" y="10115"/>
                    <a:pt x="8752" y="12202"/>
                    <a:pt x="7351" y="14097"/>
                  </a:cubicBezTo>
                  <a:cubicBezTo>
                    <a:pt x="6256" y="15964"/>
                    <a:pt x="4722" y="17536"/>
                    <a:pt x="2875" y="18669"/>
                  </a:cubicBezTo>
                  <a:cubicBezTo>
                    <a:pt x="2875" y="18669"/>
                    <a:pt x="4398" y="16764"/>
                    <a:pt x="6399" y="13430"/>
                  </a:cubicBezTo>
                  <a:cubicBezTo>
                    <a:pt x="7542" y="11544"/>
                    <a:pt x="8466" y="9525"/>
                    <a:pt x="9161" y="7429"/>
                  </a:cubicBezTo>
                  <a:cubicBezTo>
                    <a:pt x="10114" y="5239"/>
                    <a:pt x="10304" y="1714"/>
                    <a:pt x="8018" y="1714"/>
                  </a:cubicBezTo>
                  <a:cubicBezTo>
                    <a:pt x="5732" y="1714"/>
                    <a:pt x="3827" y="4572"/>
                    <a:pt x="2779" y="6572"/>
                  </a:cubicBezTo>
                  <a:cubicBezTo>
                    <a:pt x="1817" y="8525"/>
                    <a:pt x="1293" y="10678"/>
                    <a:pt x="1256" y="12859"/>
                  </a:cubicBezTo>
                  <a:cubicBezTo>
                    <a:pt x="1360" y="14916"/>
                    <a:pt x="1674" y="16964"/>
                    <a:pt x="2208" y="1895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0" name="Полилиния: фигура 429">
              <a:extLst>
                <a:ext uri="{FF2B5EF4-FFF2-40B4-BE49-F238E27FC236}">
                  <a16:creationId xmlns:a16="http://schemas.microsoft.com/office/drawing/2014/main" id="{6FBC8B46-AB41-1C3A-A3FF-DE4402B648B1}"/>
                </a:ext>
              </a:extLst>
            </p:cNvPr>
            <p:cNvSpPr/>
            <p:nvPr/>
          </p:nvSpPr>
          <p:spPr>
            <a:xfrm>
              <a:off x="10567146" y="5874027"/>
              <a:ext cx="42974" cy="48429"/>
            </a:xfrm>
            <a:custGeom>
              <a:avLst/>
              <a:gdLst>
                <a:gd name="connsiteX0" fmla="*/ 42974 w 42974"/>
                <a:gd name="connsiteY0" fmla="*/ 233 h 48429"/>
                <a:gd name="connsiteX1" fmla="*/ 32687 w 42974"/>
                <a:gd name="connsiteY1" fmla="*/ 2328 h 48429"/>
                <a:gd name="connsiteX2" fmla="*/ 11732 w 42974"/>
                <a:gd name="connsiteY2" fmla="*/ 15568 h 48429"/>
                <a:gd name="connsiteX3" fmla="*/ 1159 w 42974"/>
                <a:gd name="connsiteY3" fmla="*/ 37952 h 48429"/>
                <a:gd name="connsiteX4" fmla="*/ 207 w 42974"/>
                <a:gd name="connsiteY4" fmla="*/ 48429 h 48429"/>
                <a:gd name="connsiteX5" fmla="*/ 207 w 42974"/>
                <a:gd name="connsiteY5" fmla="*/ 45572 h 48429"/>
                <a:gd name="connsiteX6" fmla="*/ 207 w 42974"/>
                <a:gd name="connsiteY6" fmla="*/ 37761 h 48429"/>
                <a:gd name="connsiteX7" fmla="*/ 32687 w 42974"/>
                <a:gd name="connsiteY7" fmla="*/ 1185 h 48429"/>
                <a:gd name="connsiteX8" fmla="*/ 40402 w 42974"/>
                <a:gd name="connsiteY8" fmla="*/ 42 h 48429"/>
                <a:gd name="connsiteX9" fmla="*/ 42974 w 42974"/>
                <a:gd name="connsiteY9" fmla="*/ 233 h 4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974" h="48429">
                  <a:moveTo>
                    <a:pt x="42974" y="233"/>
                  </a:moveTo>
                  <a:cubicBezTo>
                    <a:pt x="42974" y="233"/>
                    <a:pt x="38879" y="233"/>
                    <a:pt x="32687" y="2328"/>
                  </a:cubicBezTo>
                  <a:cubicBezTo>
                    <a:pt x="24639" y="4776"/>
                    <a:pt x="17400" y="9348"/>
                    <a:pt x="11732" y="15568"/>
                  </a:cubicBezTo>
                  <a:cubicBezTo>
                    <a:pt x="6236" y="21931"/>
                    <a:pt x="2578" y="29665"/>
                    <a:pt x="1159" y="37952"/>
                  </a:cubicBezTo>
                  <a:cubicBezTo>
                    <a:pt x="112" y="44333"/>
                    <a:pt x="588" y="48334"/>
                    <a:pt x="207" y="48429"/>
                  </a:cubicBezTo>
                  <a:cubicBezTo>
                    <a:pt x="83" y="47477"/>
                    <a:pt x="83" y="46524"/>
                    <a:pt x="207" y="45572"/>
                  </a:cubicBezTo>
                  <a:cubicBezTo>
                    <a:pt x="-69" y="42972"/>
                    <a:pt x="-69" y="40362"/>
                    <a:pt x="207" y="37761"/>
                  </a:cubicBezTo>
                  <a:cubicBezTo>
                    <a:pt x="2436" y="20026"/>
                    <a:pt x="15342" y="5491"/>
                    <a:pt x="32687" y="1185"/>
                  </a:cubicBezTo>
                  <a:cubicBezTo>
                    <a:pt x="35221" y="566"/>
                    <a:pt x="37802" y="185"/>
                    <a:pt x="40402" y="42"/>
                  </a:cubicBezTo>
                  <a:cubicBezTo>
                    <a:pt x="41260" y="-53"/>
                    <a:pt x="42136" y="14"/>
                    <a:pt x="42974" y="2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1" name="Полилиния: фигура 430">
              <a:extLst>
                <a:ext uri="{FF2B5EF4-FFF2-40B4-BE49-F238E27FC236}">
                  <a16:creationId xmlns:a16="http://schemas.microsoft.com/office/drawing/2014/main" id="{7BF876E3-85F6-C9E0-1D17-4D200952DCEC}"/>
                </a:ext>
              </a:extLst>
            </p:cNvPr>
            <p:cNvSpPr/>
            <p:nvPr/>
          </p:nvSpPr>
          <p:spPr>
            <a:xfrm>
              <a:off x="10585450" y="5818539"/>
              <a:ext cx="10763" cy="57150"/>
            </a:xfrm>
            <a:custGeom>
              <a:avLst/>
              <a:gdLst>
                <a:gd name="connsiteX0" fmla="*/ 0 w 10763"/>
                <a:gd name="connsiteY0" fmla="*/ 0 h 57150"/>
                <a:gd name="connsiteX1" fmla="*/ 6191 w 10763"/>
                <a:gd name="connsiteY1" fmla="*/ 28575 h 57150"/>
                <a:gd name="connsiteX2" fmla="*/ 10763 w 10763"/>
                <a:gd name="connsiteY2" fmla="*/ 57150 h 57150"/>
                <a:gd name="connsiteX3" fmla="*/ 4572 w 10763"/>
                <a:gd name="connsiteY3" fmla="*/ 28575 h 57150"/>
                <a:gd name="connsiteX4" fmla="*/ 0 w 10763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" h="57150">
                  <a:moveTo>
                    <a:pt x="0" y="0"/>
                  </a:moveTo>
                  <a:cubicBezTo>
                    <a:pt x="2629" y="9392"/>
                    <a:pt x="4696" y="18936"/>
                    <a:pt x="6191" y="28575"/>
                  </a:cubicBezTo>
                  <a:cubicBezTo>
                    <a:pt x="8306" y="37995"/>
                    <a:pt x="9840" y="47539"/>
                    <a:pt x="10763" y="57150"/>
                  </a:cubicBezTo>
                  <a:cubicBezTo>
                    <a:pt x="8134" y="47758"/>
                    <a:pt x="6068" y="38214"/>
                    <a:pt x="4572" y="28575"/>
                  </a:cubicBezTo>
                  <a:cubicBezTo>
                    <a:pt x="2505" y="19145"/>
                    <a:pt x="981" y="9601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2" name="Полилиния: фигура 431">
              <a:extLst>
                <a:ext uri="{FF2B5EF4-FFF2-40B4-BE49-F238E27FC236}">
                  <a16:creationId xmlns:a16="http://schemas.microsoft.com/office/drawing/2014/main" id="{D6178CE2-A041-34F3-1D73-A82ED36E922A}"/>
                </a:ext>
              </a:extLst>
            </p:cNvPr>
            <p:cNvSpPr/>
            <p:nvPr/>
          </p:nvSpPr>
          <p:spPr>
            <a:xfrm>
              <a:off x="10506584" y="5912582"/>
              <a:ext cx="40766" cy="7653"/>
            </a:xfrm>
            <a:custGeom>
              <a:avLst/>
              <a:gdLst>
                <a:gd name="connsiteX0" fmla="*/ 40767 w 40766"/>
                <a:gd name="connsiteY0" fmla="*/ 64 h 7653"/>
                <a:gd name="connsiteX1" fmla="*/ 20764 w 40766"/>
                <a:gd name="connsiteY1" fmla="*/ 5683 h 7653"/>
                <a:gd name="connsiteX2" fmla="*/ 0 w 40766"/>
                <a:gd name="connsiteY2" fmla="*/ 7588 h 7653"/>
                <a:gd name="connsiteX3" fmla="*/ 20384 w 40766"/>
                <a:gd name="connsiteY3" fmla="*/ 3969 h 7653"/>
                <a:gd name="connsiteX4" fmla="*/ 40767 w 40766"/>
                <a:gd name="connsiteY4" fmla="*/ 64 h 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6" h="7653">
                  <a:moveTo>
                    <a:pt x="40767" y="64"/>
                  </a:moveTo>
                  <a:cubicBezTo>
                    <a:pt x="34385" y="2835"/>
                    <a:pt x="27651" y="4721"/>
                    <a:pt x="20764" y="5683"/>
                  </a:cubicBezTo>
                  <a:cubicBezTo>
                    <a:pt x="13954" y="7226"/>
                    <a:pt x="6972" y="7874"/>
                    <a:pt x="0" y="7588"/>
                  </a:cubicBezTo>
                  <a:cubicBezTo>
                    <a:pt x="0" y="7588"/>
                    <a:pt x="9525" y="6064"/>
                    <a:pt x="20384" y="3969"/>
                  </a:cubicBezTo>
                  <a:cubicBezTo>
                    <a:pt x="31242" y="1873"/>
                    <a:pt x="40672" y="-413"/>
                    <a:pt x="40767" y="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3" name="Полилиния: фигура 432">
              <a:extLst>
                <a:ext uri="{FF2B5EF4-FFF2-40B4-BE49-F238E27FC236}">
                  <a16:creationId xmlns:a16="http://schemas.microsoft.com/office/drawing/2014/main" id="{A9E8DF0D-1E90-F487-27AB-27D0D6757568}"/>
                </a:ext>
              </a:extLst>
            </p:cNvPr>
            <p:cNvSpPr/>
            <p:nvPr/>
          </p:nvSpPr>
          <p:spPr>
            <a:xfrm>
              <a:off x="10571496" y="5907851"/>
              <a:ext cx="2905" cy="8607"/>
            </a:xfrm>
            <a:custGeom>
              <a:avLst/>
              <a:gdLst>
                <a:gd name="connsiteX0" fmla="*/ 2906 w 2905"/>
                <a:gd name="connsiteY0" fmla="*/ 33 h 8607"/>
                <a:gd name="connsiteX1" fmla="*/ 1858 w 2905"/>
                <a:gd name="connsiteY1" fmla="*/ 4319 h 8607"/>
                <a:gd name="connsiteX2" fmla="*/ 620 w 2905"/>
                <a:gd name="connsiteY2" fmla="*/ 8605 h 8607"/>
                <a:gd name="connsiteX3" fmla="*/ 620 w 2905"/>
                <a:gd name="connsiteY3" fmla="*/ 3938 h 8607"/>
                <a:gd name="connsiteX4" fmla="*/ 2906 w 2905"/>
                <a:gd name="connsiteY4" fmla="*/ 33 h 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" h="8607">
                  <a:moveTo>
                    <a:pt x="2906" y="33"/>
                  </a:moveTo>
                  <a:cubicBezTo>
                    <a:pt x="2906" y="33"/>
                    <a:pt x="2906" y="2128"/>
                    <a:pt x="1858" y="4319"/>
                  </a:cubicBezTo>
                  <a:cubicBezTo>
                    <a:pt x="810" y="6509"/>
                    <a:pt x="1191" y="8510"/>
                    <a:pt x="620" y="8605"/>
                  </a:cubicBezTo>
                  <a:cubicBezTo>
                    <a:pt x="48" y="8700"/>
                    <a:pt x="-428" y="6509"/>
                    <a:pt x="620" y="3938"/>
                  </a:cubicBezTo>
                  <a:cubicBezTo>
                    <a:pt x="1667" y="1366"/>
                    <a:pt x="2906" y="-253"/>
                    <a:pt x="2906" y="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4" name="Полилиния: фигура 433">
              <a:extLst>
                <a:ext uri="{FF2B5EF4-FFF2-40B4-BE49-F238E27FC236}">
                  <a16:creationId xmlns:a16="http://schemas.microsoft.com/office/drawing/2014/main" id="{CF3077EE-2E3C-62A2-3A91-78778E3A20BC}"/>
                </a:ext>
              </a:extLst>
            </p:cNvPr>
            <p:cNvSpPr/>
            <p:nvPr/>
          </p:nvSpPr>
          <p:spPr>
            <a:xfrm>
              <a:off x="10578359" y="5893174"/>
              <a:ext cx="4520" cy="6276"/>
            </a:xfrm>
            <a:custGeom>
              <a:avLst/>
              <a:gdLst>
                <a:gd name="connsiteX0" fmla="*/ 4520 w 4520"/>
                <a:gd name="connsiteY0" fmla="*/ 41 h 6276"/>
                <a:gd name="connsiteX1" fmla="*/ 2996 w 4520"/>
                <a:gd name="connsiteY1" fmla="*/ 3661 h 6276"/>
                <a:gd name="connsiteX2" fmla="*/ 139 w 4520"/>
                <a:gd name="connsiteY2" fmla="*/ 6232 h 6276"/>
                <a:gd name="connsiteX3" fmla="*/ 1568 w 4520"/>
                <a:gd name="connsiteY3" fmla="*/ 2708 h 6276"/>
                <a:gd name="connsiteX4" fmla="*/ 4520 w 4520"/>
                <a:gd name="connsiteY4" fmla="*/ 41 h 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" h="6276">
                  <a:moveTo>
                    <a:pt x="4520" y="41"/>
                  </a:moveTo>
                  <a:cubicBezTo>
                    <a:pt x="4520" y="41"/>
                    <a:pt x="4520" y="1946"/>
                    <a:pt x="2996" y="3661"/>
                  </a:cubicBezTo>
                  <a:cubicBezTo>
                    <a:pt x="1472" y="5375"/>
                    <a:pt x="519" y="6518"/>
                    <a:pt x="139" y="6232"/>
                  </a:cubicBezTo>
                  <a:cubicBezTo>
                    <a:pt x="-242" y="5947"/>
                    <a:pt x="139" y="4423"/>
                    <a:pt x="1568" y="2708"/>
                  </a:cubicBezTo>
                  <a:cubicBezTo>
                    <a:pt x="2996" y="994"/>
                    <a:pt x="4044" y="-245"/>
                    <a:pt x="4520" y="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5" name="Полилиния: фигура 434">
              <a:extLst>
                <a:ext uri="{FF2B5EF4-FFF2-40B4-BE49-F238E27FC236}">
                  <a16:creationId xmlns:a16="http://schemas.microsoft.com/office/drawing/2014/main" id="{B560ADDC-10B7-3429-F6EB-8498B5492BA0}"/>
                </a:ext>
              </a:extLst>
            </p:cNvPr>
            <p:cNvSpPr/>
            <p:nvPr/>
          </p:nvSpPr>
          <p:spPr>
            <a:xfrm>
              <a:off x="10589041" y="5884249"/>
              <a:ext cx="7557" cy="4621"/>
            </a:xfrm>
            <a:custGeom>
              <a:avLst/>
              <a:gdLst>
                <a:gd name="connsiteX0" fmla="*/ 7554 w 7557"/>
                <a:gd name="connsiteY0" fmla="*/ 488 h 4621"/>
                <a:gd name="connsiteX1" fmla="*/ 3744 w 7557"/>
                <a:gd name="connsiteY1" fmla="*/ 2394 h 4621"/>
                <a:gd name="connsiteX2" fmla="*/ 124 w 7557"/>
                <a:gd name="connsiteY2" fmla="*/ 4584 h 4621"/>
                <a:gd name="connsiteX3" fmla="*/ 2887 w 7557"/>
                <a:gd name="connsiteY3" fmla="*/ 870 h 4621"/>
                <a:gd name="connsiteX4" fmla="*/ 7554 w 7557"/>
                <a:gd name="connsiteY4" fmla="*/ 488 h 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7" h="4621">
                  <a:moveTo>
                    <a:pt x="7554" y="488"/>
                  </a:moveTo>
                  <a:cubicBezTo>
                    <a:pt x="7554" y="965"/>
                    <a:pt x="5649" y="1346"/>
                    <a:pt x="3744" y="2394"/>
                  </a:cubicBezTo>
                  <a:cubicBezTo>
                    <a:pt x="1839" y="3441"/>
                    <a:pt x="506" y="4870"/>
                    <a:pt x="124" y="4584"/>
                  </a:cubicBezTo>
                  <a:cubicBezTo>
                    <a:pt x="-257" y="4299"/>
                    <a:pt x="124" y="2203"/>
                    <a:pt x="2887" y="870"/>
                  </a:cubicBezTo>
                  <a:cubicBezTo>
                    <a:pt x="5649" y="-464"/>
                    <a:pt x="7649" y="12"/>
                    <a:pt x="7554" y="4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6" name="Полилиния: фигура 435">
              <a:extLst>
                <a:ext uri="{FF2B5EF4-FFF2-40B4-BE49-F238E27FC236}">
                  <a16:creationId xmlns:a16="http://schemas.microsoft.com/office/drawing/2014/main" id="{4E5E0423-A2BF-F56E-67FC-40EDE6B3763B}"/>
                </a:ext>
              </a:extLst>
            </p:cNvPr>
            <p:cNvSpPr/>
            <p:nvPr/>
          </p:nvSpPr>
          <p:spPr>
            <a:xfrm>
              <a:off x="10602592" y="5879992"/>
              <a:ext cx="4003" cy="2748"/>
            </a:xfrm>
            <a:custGeom>
              <a:avLst/>
              <a:gdLst>
                <a:gd name="connsiteX0" fmla="*/ 4004 w 4003"/>
                <a:gd name="connsiteY0" fmla="*/ 174 h 2748"/>
                <a:gd name="connsiteX1" fmla="*/ 2480 w 4003"/>
                <a:gd name="connsiteY1" fmla="*/ 2078 h 2748"/>
                <a:gd name="connsiteX2" fmla="*/ 98 w 4003"/>
                <a:gd name="connsiteY2" fmla="*/ 2555 h 2748"/>
                <a:gd name="connsiteX3" fmla="*/ 1623 w 4003"/>
                <a:gd name="connsiteY3" fmla="*/ 650 h 2748"/>
                <a:gd name="connsiteX4" fmla="*/ 4004 w 4003"/>
                <a:gd name="connsiteY4" fmla="*/ 174 h 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3" h="2748">
                  <a:moveTo>
                    <a:pt x="4004" y="174"/>
                  </a:moveTo>
                  <a:cubicBezTo>
                    <a:pt x="4004" y="174"/>
                    <a:pt x="4004" y="1412"/>
                    <a:pt x="2480" y="2078"/>
                  </a:cubicBezTo>
                  <a:cubicBezTo>
                    <a:pt x="956" y="2745"/>
                    <a:pt x="384" y="2936"/>
                    <a:pt x="98" y="2555"/>
                  </a:cubicBezTo>
                  <a:cubicBezTo>
                    <a:pt x="-187" y="2174"/>
                    <a:pt x="98" y="1221"/>
                    <a:pt x="1623" y="650"/>
                  </a:cubicBezTo>
                  <a:cubicBezTo>
                    <a:pt x="3146" y="78"/>
                    <a:pt x="3813" y="-208"/>
                    <a:pt x="4004" y="1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7" name="Полилиния: фигура 436">
              <a:extLst>
                <a:ext uri="{FF2B5EF4-FFF2-40B4-BE49-F238E27FC236}">
                  <a16:creationId xmlns:a16="http://schemas.microsoft.com/office/drawing/2014/main" id="{82E909E6-72C4-7AB3-7E9B-6B106716BCDA}"/>
                </a:ext>
              </a:extLst>
            </p:cNvPr>
            <p:cNvSpPr/>
            <p:nvPr/>
          </p:nvSpPr>
          <p:spPr>
            <a:xfrm>
              <a:off x="10463054" y="5832350"/>
              <a:ext cx="144684" cy="41719"/>
            </a:xfrm>
            <a:custGeom>
              <a:avLst/>
              <a:gdLst>
                <a:gd name="connsiteX0" fmla="*/ 144685 w 144684"/>
                <a:gd name="connsiteY0" fmla="*/ 33909 h 41719"/>
                <a:gd name="connsiteX1" fmla="*/ 3143 w 144684"/>
                <a:gd name="connsiteY1" fmla="*/ 41720 h 41719"/>
                <a:gd name="connsiteX2" fmla="*/ 0 w 144684"/>
                <a:gd name="connsiteY2" fmla="*/ 24194 h 41719"/>
                <a:gd name="connsiteX3" fmla="*/ 141161 w 144684"/>
                <a:gd name="connsiteY3" fmla="*/ 0 h 41719"/>
                <a:gd name="connsiteX4" fmla="*/ 144685 w 144684"/>
                <a:gd name="connsiteY4" fmla="*/ 33909 h 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84" h="41719">
                  <a:moveTo>
                    <a:pt x="144685" y="33909"/>
                  </a:moveTo>
                  <a:lnTo>
                    <a:pt x="3143" y="41720"/>
                  </a:lnTo>
                  <a:lnTo>
                    <a:pt x="0" y="24194"/>
                  </a:lnTo>
                  <a:lnTo>
                    <a:pt x="141161" y="0"/>
                  </a:lnTo>
                  <a:lnTo>
                    <a:pt x="144685" y="339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8" name="Полилиния: фигура 437">
              <a:extLst>
                <a:ext uri="{FF2B5EF4-FFF2-40B4-BE49-F238E27FC236}">
                  <a16:creationId xmlns:a16="http://schemas.microsoft.com/office/drawing/2014/main" id="{D883833D-6E59-462B-8C01-D1AF47CBDCF9}"/>
                </a:ext>
              </a:extLst>
            </p:cNvPr>
            <p:cNvSpPr/>
            <p:nvPr/>
          </p:nvSpPr>
          <p:spPr>
            <a:xfrm>
              <a:off x="9653017" y="3370479"/>
              <a:ext cx="871854" cy="578588"/>
            </a:xfrm>
            <a:custGeom>
              <a:avLst/>
              <a:gdLst>
                <a:gd name="connsiteX0" fmla="*/ 399320 w 871854"/>
                <a:gd name="connsiteY0" fmla="*/ 404186 h 578588"/>
                <a:gd name="connsiteX1" fmla="*/ 136811 w 871854"/>
                <a:gd name="connsiteY1" fmla="*/ 137486 h 578588"/>
                <a:gd name="connsiteX2" fmla="*/ 131096 w 871854"/>
                <a:gd name="connsiteY2" fmla="*/ 108911 h 578588"/>
                <a:gd name="connsiteX3" fmla="*/ 127857 w 871854"/>
                <a:gd name="connsiteY3" fmla="*/ 91004 h 578588"/>
                <a:gd name="connsiteX4" fmla="*/ 127857 w 871854"/>
                <a:gd name="connsiteY4" fmla="*/ 67572 h 578588"/>
                <a:gd name="connsiteX5" fmla="*/ 135953 w 871854"/>
                <a:gd name="connsiteY5" fmla="*/ 39569 h 578588"/>
                <a:gd name="connsiteX6" fmla="*/ 125952 w 871854"/>
                <a:gd name="connsiteY6" fmla="*/ 25757 h 578588"/>
                <a:gd name="connsiteX7" fmla="*/ 103187 w 871854"/>
                <a:gd name="connsiteY7" fmla="*/ 78716 h 578588"/>
                <a:gd name="connsiteX8" fmla="*/ 66707 w 871854"/>
                <a:gd name="connsiteY8" fmla="*/ 55571 h 578588"/>
                <a:gd name="connsiteX9" fmla="*/ 20701 w 871854"/>
                <a:gd name="connsiteY9" fmla="*/ 40 h 578588"/>
                <a:gd name="connsiteX10" fmla="*/ 18510 w 871854"/>
                <a:gd name="connsiteY10" fmla="*/ 22900 h 578588"/>
                <a:gd name="connsiteX11" fmla="*/ 46514 w 871854"/>
                <a:gd name="connsiteY11" fmla="*/ 83574 h 578588"/>
                <a:gd name="connsiteX12" fmla="*/ 46514 w 871854"/>
                <a:gd name="connsiteY12" fmla="*/ 83574 h 578588"/>
                <a:gd name="connsiteX13" fmla="*/ 10224 w 871854"/>
                <a:gd name="connsiteY13" fmla="*/ 101576 h 578588"/>
                <a:gd name="connsiteX14" fmla="*/ 2222 w 871854"/>
                <a:gd name="connsiteY14" fmla="*/ 140629 h 578588"/>
                <a:gd name="connsiteX15" fmla="*/ 44133 w 871854"/>
                <a:gd name="connsiteY15" fmla="*/ 185015 h 578588"/>
                <a:gd name="connsiteX16" fmla="*/ 52895 w 871854"/>
                <a:gd name="connsiteY16" fmla="*/ 192540 h 578588"/>
                <a:gd name="connsiteX17" fmla="*/ 329120 w 871854"/>
                <a:gd name="connsiteY17" fmla="*/ 532487 h 578588"/>
                <a:gd name="connsiteX18" fmla="*/ 835946 w 871854"/>
                <a:gd name="connsiteY18" fmla="*/ 578588 h 578588"/>
                <a:gd name="connsiteX19" fmla="*/ 871855 w 871854"/>
                <a:gd name="connsiteY19" fmla="*/ 447429 h 57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1854" h="578588">
                  <a:moveTo>
                    <a:pt x="399320" y="404186"/>
                  </a:moveTo>
                  <a:lnTo>
                    <a:pt x="136811" y="137486"/>
                  </a:lnTo>
                  <a:lnTo>
                    <a:pt x="131096" y="108911"/>
                  </a:lnTo>
                  <a:cubicBezTo>
                    <a:pt x="129952" y="103672"/>
                    <a:pt x="128905" y="97766"/>
                    <a:pt x="127857" y="91004"/>
                  </a:cubicBezTo>
                  <a:cubicBezTo>
                    <a:pt x="126571" y="83250"/>
                    <a:pt x="126571" y="75325"/>
                    <a:pt x="127857" y="67572"/>
                  </a:cubicBezTo>
                  <a:cubicBezTo>
                    <a:pt x="129238" y="57904"/>
                    <a:pt x="131962" y="48484"/>
                    <a:pt x="135953" y="39569"/>
                  </a:cubicBezTo>
                  <a:cubicBezTo>
                    <a:pt x="140335" y="31853"/>
                    <a:pt x="133286" y="22519"/>
                    <a:pt x="125952" y="25757"/>
                  </a:cubicBezTo>
                  <a:cubicBezTo>
                    <a:pt x="118618" y="28996"/>
                    <a:pt x="105950" y="49856"/>
                    <a:pt x="103187" y="78716"/>
                  </a:cubicBezTo>
                  <a:cubicBezTo>
                    <a:pt x="100425" y="107577"/>
                    <a:pt x="75850" y="69191"/>
                    <a:pt x="66707" y="55571"/>
                  </a:cubicBezTo>
                  <a:cubicBezTo>
                    <a:pt x="57563" y="41950"/>
                    <a:pt x="27082" y="516"/>
                    <a:pt x="20701" y="40"/>
                  </a:cubicBezTo>
                  <a:cubicBezTo>
                    <a:pt x="11176" y="-722"/>
                    <a:pt x="9080" y="9565"/>
                    <a:pt x="18510" y="22900"/>
                  </a:cubicBezTo>
                  <a:cubicBezTo>
                    <a:pt x="27940" y="36235"/>
                    <a:pt x="53752" y="79097"/>
                    <a:pt x="46514" y="83574"/>
                  </a:cubicBezTo>
                  <a:lnTo>
                    <a:pt x="46514" y="83574"/>
                  </a:lnTo>
                  <a:cubicBezTo>
                    <a:pt x="31788" y="81021"/>
                    <a:pt x="17101" y="88308"/>
                    <a:pt x="10224" y="101576"/>
                  </a:cubicBezTo>
                  <a:cubicBezTo>
                    <a:pt x="3556" y="114340"/>
                    <a:pt x="-3778" y="132342"/>
                    <a:pt x="2222" y="140629"/>
                  </a:cubicBezTo>
                  <a:cubicBezTo>
                    <a:pt x="15224" y="156307"/>
                    <a:pt x="29226" y="171137"/>
                    <a:pt x="44133" y="185015"/>
                  </a:cubicBezTo>
                  <a:lnTo>
                    <a:pt x="52895" y="192540"/>
                  </a:lnTo>
                  <a:cubicBezTo>
                    <a:pt x="52895" y="192540"/>
                    <a:pt x="280066" y="521724"/>
                    <a:pt x="329120" y="532487"/>
                  </a:cubicBezTo>
                  <a:cubicBezTo>
                    <a:pt x="359886" y="539059"/>
                    <a:pt x="835946" y="578588"/>
                    <a:pt x="835946" y="578588"/>
                  </a:cubicBezTo>
                  <a:lnTo>
                    <a:pt x="871855" y="447429"/>
                  </a:ln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9" name="Полилиния: фигура 438">
              <a:extLst>
                <a:ext uri="{FF2B5EF4-FFF2-40B4-BE49-F238E27FC236}">
                  <a16:creationId xmlns:a16="http://schemas.microsoft.com/office/drawing/2014/main" id="{822F4984-C745-CEC2-6B53-0168E9B471D2}"/>
                </a:ext>
              </a:extLst>
            </p:cNvPr>
            <p:cNvSpPr/>
            <p:nvPr/>
          </p:nvSpPr>
          <p:spPr>
            <a:xfrm>
              <a:off x="9653429" y="3486914"/>
              <a:ext cx="46495" cy="49207"/>
            </a:xfrm>
            <a:custGeom>
              <a:avLst/>
              <a:gdLst>
                <a:gd name="connsiteX0" fmla="*/ 0 w 46495"/>
                <a:gd name="connsiteY0" fmla="*/ 18288 h 49207"/>
                <a:gd name="connsiteX1" fmla="*/ 24289 w 46495"/>
                <a:gd name="connsiteY1" fmla="*/ 41624 h 49207"/>
                <a:gd name="connsiteX2" fmla="*/ 33814 w 46495"/>
                <a:gd name="connsiteY2" fmla="*/ 48387 h 49207"/>
                <a:gd name="connsiteX3" fmla="*/ 44482 w 46495"/>
                <a:gd name="connsiteY3" fmla="*/ 46673 h 49207"/>
                <a:gd name="connsiteX4" fmla="*/ 45911 w 46495"/>
                <a:gd name="connsiteY4" fmla="*/ 37148 h 49207"/>
                <a:gd name="connsiteX5" fmla="*/ 40291 w 46495"/>
                <a:gd name="connsiteY5" fmla="*/ 28575 h 49207"/>
                <a:gd name="connsiteX6" fmla="*/ 16669 w 46495"/>
                <a:gd name="connsiteY6" fmla="*/ 0 h 4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495" h="49207">
                  <a:moveTo>
                    <a:pt x="0" y="18288"/>
                  </a:moveTo>
                  <a:lnTo>
                    <a:pt x="24289" y="41624"/>
                  </a:lnTo>
                  <a:cubicBezTo>
                    <a:pt x="26994" y="44482"/>
                    <a:pt x="30223" y="46777"/>
                    <a:pt x="33814" y="48387"/>
                  </a:cubicBezTo>
                  <a:cubicBezTo>
                    <a:pt x="37405" y="49930"/>
                    <a:pt x="41557" y="49263"/>
                    <a:pt x="44482" y="46673"/>
                  </a:cubicBezTo>
                  <a:cubicBezTo>
                    <a:pt x="46511" y="43929"/>
                    <a:pt x="47044" y="40367"/>
                    <a:pt x="45911" y="37148"/>
                  </a:cubicBezTo>
                  <a:cubicBezTo>
                    <a:pt x="44568" y="33976"/>
                    <a:pt x="42663" y="31071"/>
                    <a:pt x="40291" y="28575"/>
                  </a:cubicBezTo>
                  <a:lnTo>
                    <a:pt x="16669" y="0"/>
                  </a:lnTo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0" name="Полилиния: фигура 439">
              <a:extLst>
                <a:ext uri="{FF2B5EF4-FFF2-40B4-BE49-F238E27FC236}">
                  <a16:creationId xmlns:a16="http://schemas.microsoft.com/office/drawing/2014/main" id="{E1DF6E5F-CC14-82C5-ABD4-923324920CBF}"/>
                </a:ext>
              </a:extLst>
            </p:cNvPr>
            <p:cNvSpPr/>
            <p:nvPr/>
          </p:nvSpPr>
          <p:spPr>
            <a:xfrm>
              <a:off x="9653202" y="3486819"/>
              <a:ext cx="48655" cy="51746"/>
            </a:xfrm>
            <a:custGeom>
              <a:avLst/>
              <a:gdLst>
                <a:gd name="connsiteX0" fmla="*/ 16325 w 48655"/>
                <a:gd name="connsiteY0" fmla="*/ 0 h 51746"/>
                <a:gd name="connsiteX1" fmla="*/ 28326 w 48655"/>
                <a:gd name="connsiteY1" fmla="*/ 11716 h 51746"/>
                <a:gd name="connsiteX2" fmla="*/ 40328 w 48655"/>
                <a:gd name="connsiteY2" fmla="*/ 25337 h 51746"/>
                <a:gd name="connsiteX3" fmla="*/ 47090 w 48655"/>
                <a:gd name="connsiteY3" fmla="*/ 34385 h 51746"/>
                <a:gd name="connsiteX4" fmla="*/ 46423 w 48655"/>
                <a:gd name="connsiteY4" fmla="*/ 47816 h 51746"/>
                <a:gd name="connsiteX5" fmla="*/ 33089 w 48655"/>
                <a:gd name="connsiteY5" fmla="*/ 50864 h 51746"/>
                <a:gd name="connsiteX6" fmla="*/ 23564 w 48655"/>
                <a:gd name="connsiteY6" fmla="*/ 44196 h 51746"/>
                <a:gd name="connsiteX7" fmla="*/ 10895 w 48655"/>
                <a:gd name="connsiteY7" fmla="*/ 31242 h 51746"/>
                <a:gd name="connsiteX8" fmla="*/ 37 w 48655"/>
                <a:gd name="connsiteY8" fmla="*/ 18383 h 51746"/>
                <a:gd name="connsiteX9" fmla="*/ 13277 w 48655"/>
                <a:gd name="connsiteY9" fmla="*/ 28766 h 51746"/>
                <a:gd name="connsiteX10" fmla="*/ 26707 w 48655"/>
                <a:gd name="connsiteY10" fmla="*/ 40862 h 51746"/>
                <a:gd name="connsiteX11" fmla="*/ 34708 w 48655"/>
                <a:gd name="connsiteY11" fmla="*/ 46292 h 51746"/>
                <a:gd name="connsiteX12" fmla="*/ 42518 w 48655"/>
                <a:gd name="connsiteY12" fmla="*/ 44768 h 51746"/>
                <a:gd name="connsiteX13" fmla="*/ 42518 w 48655"/>
                <a:gd name="connsiteY13" fmla="*/ 36481 h 51746"/>
                <a:gd name="connsiteX14" fmla="*/ 36613 w 48655"/>
                <a:gd name="connsiteY14" fmla="*/ 28194 h 51746"/>
                <a:gd name="connsiteX15" fmla="*/ 25850 w 48655"/>
                <a:gd name="connsiteY15" fmla="*/ 14383 h 51746"/>
                <a:gd name="connsiteX16" fmla="*/ 16325 w 48655"/>
                <a:gd name="connsiteY16" fmla="*/ 0 h 5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655" h="51746">
                  <a:moveTo>
                    <a:pt x="16325" y="0"/>
                  </a:moveTo>
                  <a:cubicBezTo>
                    <a:pt x="16801" y="0"/>
                    <a:pt x="21373" y="4096"/>
                    <a:pt x="28326" y="11716"/>
                  </a:cubicBezTo>
                  <a:cubicBezTo>
                    <a:pt x="32231" y="16097"/>
                    <a:pt x="36232" y="20574"/>
                    <a:pt x="40328" y="25337"/>
                  </a:cubicBezTo>
                  <a:cubicBezTo>
                    <a:pt x="42966" y="28051"/>
                    <a:pt x="45233" y="31090"/>
                    <a:pt x="47090" y="34385"/>
                  </a:cubicBezTo>
                  <a:cubicBezTo>
                    <a:pt x="49395" y="38633"/>
                    <a:pt x="49138" y="43815"/>
                    <a:pt x="46423" y="47816"/>
                  </a:cubicBezTo>
                  <a:cubicBezTo>
                    <a:pt x="43061" y="51540"/>
                    <a:pt x="37727" y="52759"/>
                    <a:pt x="33089" y="50864"/>
                  </a:cubicBezTo>
                  <a:cubicBezTo>
                    <a:pt x="29469" y="49359"/>
                    <a:pt x="26212" y="47082"/>
                    <a:pt x="23564" y="44196"/>
                  </a:cubicBezTo>
                  <a:lnTo>
                    <a:pt x="10895" y="31242"/>
                  </a:lnTo>
                  <a:cubicBezTo>
                    <a:pt x="3752" y="23813"/>
                    <a:pt x="-439" y="18955"/>
                    <a:pt x="37" y="18383"/>
                  </a:cubicBezTo>
                  <a:cubicBezTo>
                    <a:pt x="4933" y="21174"/>
                    <a:pt x="9390" y="24679"/>
                    <a:pt x="13277" y="28766"/>
                  </a:cubicBezTo>
                  <a:lnTo>
                    <a:pt x="26707" y="40862"/>
                  </a:lnTo>
                  <a:cubicBezTo>
                    <a:pt x="28955" y="43215"/>
                    <a:pt x="31688" y="45072"/>
                    <a:pt x="34708" y="46292"/>
                  </a:cubicBezTo>
                  <a:cubicBezTo>
                    <a:pt x="37384" y="47415"/>
                    <a:pt x="40461" y="46815"/>
                    <a:pt x="42518" y="44768"/>
                  </a:cubicBezTo>
                  <a:cubicBezTo>
                    <a:pt x="43995" y="42205"/>
                    <a:pt x="43995" y="39043"/>
                    <a:pt x="42518" y="36481"/>
                  </a:cubicBezTo>
                  <a:cubicBezTo>
                    <a:pt x="40889" y="33490"/>
                    <a:pt x="38908" y="30709"/>
                    <a:pt x="36613" y="28194"/>
                  </a:cubicBezTo>
                  <a:lnTo>
                    <a:pt x="25850" y="14383"/>
                  </a:lnTo>
                  <a:cubicBezTo>
                    <a:pt x="21945" y="10116"/>
                    <a:pt x="18725" y="5267"/>
                    <a:pt x="16325" y="0"/>
                  </a:cubicBezTo>
                  <a:close/>
                </a:path>
              </a:pathLst>
            </a:custGeom>
            <a:solidFill>
              <a:srgbClr val="FFA8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1" name="Полилиния: фигура 440">
              <a:extLst>
                <a:ext uri="{FF2B5EF4-FFF2-40B4-BE49-F238E27FC236}">
                  <a16:creationId xmlns:a16="http://schemas.microsoft.com/office/drawing/2014/main" id="{2AC4740E-FFCD-8789-CF1A-34E4ED5D670F}"/>
                </a:ext>
              </a:extLst>
            </p:cNvPr>
            <p:cNvSpPr/>
            <p:nvPr/>
          </p:nvSpPr>
          <p:spPr>
            <a:xfrm>
              <a:off x="9670669" y="3469579"/>
              <a:ext cx="46728" cy="49785"/>
            </a:xfrm>
            <a:custGeom>
              <a:avLst/>
              <a:gdLst>
                <a:gd name="connsiteX0" fmla="*/ 0 w 46728"/>
                <a:gd name="connsiteY0" fmla="*/ 18669 h 49785"/>
                <a:gd name="connsiteX1" fmla="*/ 24289 w 46728"/>
                <a:gd name="connsiteY1" fmla="*/ 42005 h 49785"/>
                <a:gd name="connsiteX2" fmla="*/ 33814 w 46728"/>
                <a:gd name="connsiteY2" fmla="*/ 48673 h 49785"/>
                <a:gd name="connsiteX3" fmla="*/ 45615 w 46728"/>
                <a:gd name="connsiteY3" fmla="*/ 45368 h 49785"/>
                <a:gd name="connsiteX4" fmla="*/ 45815 w 46728"/>
                <a:gd name="connsiteY4" fmla="*/ 37243 h 49785"/>
                <a:gd name="connsiteX5" fmla="*/ 40291 w 46728"/>
                <a:gd name="connsiteY5" fmla="*/ 28575 h 49785"/>
                <a:gd name="connsiteX6" fmla="*/ 16669 w 46728"/>
                <a:gd name="connsiteY6" fmla="*/ 0 h 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28" h="49785">
                  <a:moveTo>
                    <a:pt x="0" y="18669"/>
                  </a:moveTo>
                  <a:lnTo>
                    <a:pt x="24289" y="42005"/>
                  </a:lnTo>
                  <a:cubicBezTo>
                    <a:pt x="26975" y="44853"/>
                    <a:pt x="30213" y="47130"/>
                    <a:pt x="33814" y="48673"/>
                  </a:cubicBezTo>
                  <a:cubicBezTo>
                    <a:pt x="37985" y="51016"/>
                    <a:pt x="43272" y="49539"/>
                    <a:pt x="45615" y="45368"/>
                  </a:cubicBezTo>
                  <a:cubicBezTo>
                    <a:pt x="47025" y="42863"/>
                    <a:pt x="47101" y="39815"/>
                    <a:pt x="45815" y="37243"/>
                  </a:cubicBezTo>
                  <a:cubicBezTo>
                    <a:pt x="44529" y="34033"/>
                    <a:pt x="42653" y="31099"/>
                    <a:pt x="40291" y="28575"/>
                  </a:cubicBezTo>
                  <a:lnTo>
                    <a:pt x="16669" y="0"/>
                  </a:lnTo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2" name="Полилиния: фигура 441">
              <a:extLst>
                <a:ext uri="{FF2B5EF4-FFF2-40B4-BE49-F238E27FC236}">
                  <a16:creationId xmlns:a16="http://schemas.microsoft.com/office/drawing/2014/main" id="{765FDFEE-7E5E-D5D6-746C-7570BAEB5D07}"/>
                </a:ext>
              </a:extLst>
            </p:cNvPr>
            <p:cNvSpPr/>
            <p:nvPr/>
          </p:nvSpPr>
          <p:spPr>
            <a:xfrm>
              <a:off x="9670669" y="3469769"/>
              <a:ext cx="48618" cy="52222"/>
            </a:xfrm>
            <a:custGeom>
              <a:avLst/>
              <a:gdLst>
                <a:gd name="connsiteX0" fmla="*/ 16288 w 48618"/>
                <a:gd name="connsiteY0" fmla="*/ 0 h 52222"/>
                <a:gd name="connsiteX1" fmla="*/ 28290 w 48618"/>
                <a:gd name="connsiteY1" fmla="*/ 11811 h 52222"/>
                <a:gd name="connsiteX2" fmla="*/ 40291 w 48618"/>
                <a:gd name="connsiteY2" fmla="*/ 25337 h 52222"/>
                <a:gd name="connsiteX3" fmla="*/ 47054 w 48618"/>
                <a:gd name="connsiteY3" fmla="*/ 34862 h 52222"/>
                <a:gd name="connsiteX4" fmla="*/ 46387 w 48618"/>
                <a:gd name="connsiteY4" fmla="*/ 48292 h 52222"/>
                <a:gd name="connsiteX5" fmla="*/ 33052 w 48618"/>
                <a:gd name="connsiteY5" fmla="*/ 51340 h 52222"/>
                <a:gd name="connsiteX6" fmla="*/ 23527 w 48618"/>
                <a:gd name="connsiteY6" fmla="*/ 44672 h 52222"/>
                <a:gd name="connsiteX7" fmla="*/ 10859 w 48618"/>
                <a:gd name="connsiteY7" fmla="*/ 31433 h 52222"/>
                <a:gd name="connsiteX8" fmla="*/ 0 w 48618"/>
                <a:gd name="connsiteY8" fmla="*/ 18574 h 52222"/>
                <a:gd name="connsiteX9" fmla="*/ 13240 w 48618"/>
                <a:gd name="connsiteY9" fmla="*/ 28861 h 52222"/>
                <a:gd name="connsiteX10" fmla="*/ 26670 w 48618"/>
                <a:gd name="connsiteY10" fmla="*/ 41053 h 52222"/>
                <a:gd name="connsiteX11" fmla="*/ 34671 w 48618"/>
                <a:gd name="connsiteY11" fmla="*/ 46482 h 52222"/>
                <a:gd name="connsiteX12" fmla="*/ 42482 w 48618"/>
                <a:gd name="connsiteY12" fmla="*/ 44958 h 52222"/>
                <a:gd name="connsiteX13" fmla="*/ 42482 w 48618"/>
                <a:gd name="connsiteY13" fmla="*/ 36576 h 52222"/>
                <a:gd name="connsiteX14" fmla="*/ 36576 w 48618"/>
                <a:gd name="connsiteY14" fmla="*/ 28385 h 52222"/>
                <a:gd name="connsiteX15" fmla="*/ 25432 w 48618"/>
                <a:gd name="connsiteY15" fmla="*/ 14097 h 52222"/>
                <a:gd name="connsiteX16" fmla="*/ 16288 w 48618"/>
                <a:gd name="connsiteY16" fmla="*/ 0 h 5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618" h="52222">
                  <a:moveTo>
                    <a:pt x="16288" y="0"/>
                  </a:moveTo>
                  <a:cubicBezTo>
                    <a:pt x="20812" y="3362"/>
                    <a:pt x="24851" y="7344"/>
                    <a:pt x="28290" y="11811"/>
                  </a:cubicBezTo>
                  <a:lnTo>
                    <a:pt x="40291" y="25337"/>
                  </a:lnTo>
                  <a:cubicBezTo>
                    <a:pt x="42977" y="28184"/>
                    <a:pt x="45253" y="31385"/>
                    <a:pt x="47054" y="34862"/>
                  </a:cubicBezTo>
                  <a:cubicBezTo>
                    <a:pt x="49359" y="39110"/>
                    <a:pt x="49102" y="44291"/>
                    <a:pt x="46387" y="48292"/>
                  </a:cubicBezTo>
                  <a:cubicBezTo>
                    <a:pt x="43025" y="52016"/>
                    <a:pt x="37691" y="53235"/>
                    <a:pt x="33052" y="51340"/>
                  </a:cubicBezTo>
                  <a:cubicBezTo>
                    <a:pt x="29433" y="49835"/>
                    <a:pt x="26175" y="47558"/>
                    <a:pt x="23527" y="44672"/>
                  </a:cubicBezTo>
                  <a:lnTo>
                    <a:pt x="10859" y="31433"/>
                  </a:lnTo>
                  <a:cubicBezTo>
                    <a:pt x="6639" y="27689"/>
                    <a:pt x="2981" y="23355"/>
                    <a:pt x="0" y="18574"/>
                  </a:cubicBezTo>
                  <a:cubicBezTo>
                    <a:pt x="4886" y="21355"/>
                    <a:pt x="9344" y="24813"/>
                    <a:pt x="13240" y="28861"/>
                  </a:cubicBezTo>
                  <a:lnTo>
                    <a:pt x="26670" y="41053"/>
                  </a:lnTo>
                  <a:cubicBezTo>
                    <a:pt x="28918" y="43405"/>
                    <a:pt x="31652" y="45263"/>
                    <a:pt x="34671" y="46482"/>
                  </a:cubicBezTo>
                  <a:cubicBezTo>
                    <a:pt x="37348" y="47549"/>
                    <a:pt x="40405" y="46958"/>
                    <a:pt x="42482" y="44958"/>
                  </a:cubicBezTo>
                  <a:cubicBezTo>
                    <a:pt x="43958" y="42358"/>
                    <a:pt x="43958" y="39176"/>
                    <a:pt x="42482" y="36576"/>
                  </a:cubicBezTo>
                  <a:cubicBezTo>
                    <a:pt x="40843" y="33623"/>
                    <a:pt x="38862" y="30871"/>
                    <a:pt x="36576" y="28385"/>
                  </a:cubicBezTo>
                  <a:lnTo>
                    <a:pt x="25432" y="14097"/>
                  </a:lnTo>
                  <a:cubicBezTo>
                    <a:pt x="21650" y="9916"/>
                    <a:pt x="18564" y="5153"/>
                    <a:pt x="16288" y="0"/>
                  </a:cubicBezTo>
                  <a:close/>
                </a:path>
              </a:pathLst>
            </a:custGeom>
            <a:solidFill>
              <a:srgbClr val="FFA8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3" name="Полилиния: фигура 442">
              <a:extLst>
                <a:ext uri="{FF2B5EF4-FFF2-40B4-BE49-F238E27FC236}">
                  <a16:creationId xmlns:a16="http://schemas.microsoft.com/office/drawing/2014/main" id="{4FB06D4D-2199-A82A-B360-C7E857F6AB34}"/>
                </a:ext>
              </a:extLst>
            </p:cNvPr>
            <p:cNvSpPr/>
            <p:nvPr/>
          </p:nvSpPr>
          <p:spPr>
            <a:xfrm>
              <a:off x="9689624" y="3455672"/>
              <a:ext cx="46728" cy="49785"/>
            </a:xfrm>
            <a:custGeom>
              <a:avLst/>
              <a:gdLst>
                <a:gd name="connsiteX0" fmla="*/ 0 w 46728"/>
                <a:gd name="connsiteY0" fmla="*/ 18669 h 49785"/>
                <a:gd name="connsiteX1" fmla="*/ 24289 w 46728"/>
                <a:gd name="connsiteY1" fmla="*/ 42005 h 49785"/>
                <a:gd name="connsiteX2" fmla="*/ 33814 w 46728"/>
                <a:gd name="connsiteY2" fmla="*/ 48673 h 49785"/>
                <a:gd name="connsiteX3" fmla="*/ 45615 w 46728"/>
                <a:gd name="connsiteY3" fmla="*/ 45368 h 49785"/>
                <a:gd name="connsiteX4" fmla="*/ 45815 w 46728"/>
                <a:gd name="connsiteY4" fmla="*/ 37243 h 49785"/>
                <a:gd name="connsiteX5" fmla="*/ 40196 w 46728"/>
                <a:gd name="connsiteY5" fmla="*/ 28575 h 49785"/>
                <a:gd name="connsiteX6" fmla="*/ 16669 w 46728"/>
                <a:gd name="connsiteY6" fmla="*/ 0 h 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28" h="49785">
                  <a:moveTo>
                    <a:pt x="0" y="18669"/>
                  </a:moveTo>
                  <a:lnTo>
                    <a:pt x="24289" y="42005"/>
                  </a:lnTo>
                  <a:cubicBezTo>
                    <a:pt x="26927" y="44910"/>
                    <a:pt x="30185" y="47187"/>
                    <a:pt x="33814" y="48673"/>
                  </a:cubicBezTo>
                  <a:cubicBezTo>
                    <a:pt x="37986" y="51016"/>
                    <a:pt x="43272" y="49539"/>
                    <a:pt x="45615" y="45368"/>
                  </a:cubicBezTo>
                  <a:cubicBezTo>
                    <a:pt x="47025" y="42863"/>
                    <a:pt x="47101" y="39815"/>
                    <a:pt x="45815" y="37243"/>
                  </a:cubicBezTo>
                  <a:cubicBezTo>
                    <a:pt x="44482" y="34033"/>
                    <a:pt x="42577" y="31099"/>
                    <a:pt x="40196" y="28575"/>
                  </a:cubicBezTo>
                  <a:cubicBezTo>
                    <a:pt x="32385" y="19050"/>
                    <a:pt x="24479" y="9525"/>
                    <a:pt x="16669" y="0"/>
                  </a:cubicBezTo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4" name="Полилиния: фигура 443">
              <a:extLst>
                <a:ext uri="{FF2B5EF4-FFF2-40B4-BE49-F238E27FC236}">
                  <a16:creationId xmlns:a16="http://schemas.microsoft.com/office/drawing/2014/main" id="{932F99A0-4A1A-8A95-74C0-80D34FD5B476}"/>
                </a:ext>
              </a:extLst>
            </p:cNvPr>
            <p:cNvSpPr/>
            <p:nvPr/>
          </p:nvSpPr>
          <p:spPr>
            <a:xfrm>
              <a:off x="9689624" y="3455862"/>
              <a:ext cx="48601" cy="51848"/>
            </a:xfrm>
            <a:custGeom>
              <a:avLst/>
              <a:gdLst>
                <a:gd name="connsiteX0" fmla="*/ 16288 w 48601"/>
                <a:gd name="connsiteY0" fmla="*/ 0 h 51848"/>
                <a:gd name="connsiteX1" fmla="*/ 28290 w 48601"/>
                <a:gd name="connsiteY1" fmla="*/ 11716 h 51848"/>
                <a:gd name="connsiteX2" fmla="*/ 40291 w 48601"/>
                <a:gd name="connsiteY2" fmla="*/ 25337 h 51848"/>
                <a:gd name="connsiteX3" fmla="*/ 46958 w 48601"/>
                <a:gd name="connsiteY3" fmla="*/ 34385 h 51848"/>
                <a:gd name="connsiteX4" fmla="*/ 46291 w 48601"/>
                <a:gd name="connsiteY4" fmla="*/ 47911 h 51848"/>
                <a:gd name="connsiteX5" fmla="*/ 33052 w 48601"/>
                <a:gd name="connsiteY5" fmla="*/ 50959 h 51848"/>
                <a:gd name="connsiteX6" fmla="*/ 23527 w 48601"/>
                <a:gd name="connsiteY6" fmla="*/ 44291 h 51848"/>
                <a:gd name="connsiteX7" fmla="*/ 10763 w 48601"/>
                <a:gd name="connsiteY7" fmla="*/ 31337 h 51848"/>
                <a:gd name="connsiteX8" fmla="*/ 0 w 48601"/>
                <a:gd name="connsiteY8" fmla="*/ 18479 h 51848"/>
                <a:gd name="connsiteX9" fmla="*/ 13240 w 48601"/>
                <a:gd name="connsiteY9" fmla="*/ 28766 h 51848"/>
                <a:gd name="connsiteX10" fmla="*/ 26670 w 48601"/>
                <a:gd name="connsiteY10" fmla="*/ 40958 h 51848"/>
                <a:gd name="connsiteX11" fmla="*/ 34576 w 48601"/>
                <a:gd name="connsiteY11" fmla="*/ 46387 h 51848"/>
                <a:gd name="connsiteX12" fmla="*/ 42386 w 48601"/>
                <a:gd name="connsiteY12" fmla="*/ 44863 h 51848"/>
                <a:gd name="connsiteX13" fmla="*/ 42386 w 48601"/>
                <a:gd name="connsiteY13" fmla="*/ 36481 h 51848"/>
                <a:gd name="connsiteX14" fmla="*/ 36576 w 48601"/>
                <a:gd name="connsiteY14" fmla="*/ 28289 h 51848"/>
                <a:gd name="connsiteX15" fmla="*/ 25432 w 48601"/>
                <a:gd name="connsiteY15" fmla="*/ 14002 h 51848"/>
                <a:gd name="connsiteX16" fmla="*/ 16288 w 48601"/>
                <a:gd name="connsiteY16" fmla="*/ 0 h 5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601" h="51848">
                  <a:moveTo>
                    <a:pt x="16288" y="0"/>
                  </a:moveTo>
                  <a:cubicBezTo>
                    <a:pt x="20803" y="3343"/>
                    <a:pt x="24842" y="7287"/>
                    <a:pt x="28290" y="11716"/>
                  </a:cubicBezTo>
                  <a:lnTo>
                    <a:pt x="40291" y="25337"/>
                  </a:lnTo>
                  <a:cubicBezTo>
                    <a:pt x="42891" y="28051"/>
                    <a:pt x="45139" y="31099"/>
                    <a:pt x="46958" y="34385"/>
                  </a:cubicBezTo>
                  <a:cubicBezTo>
                    <a:pt x="49369" y="38643"/>
                    <a:pt x="49111" y="43910"/>
                    <a:pt x="46291" y="47911"/>
                  </a:cubicBezTo>
                  <a:cubicBezTo>
                    <a:pt x="42977" y="51645"/>
                    <a:pt x="37662" y="52864"/>
                    <a:pt x="33052" y="50959"/>
                  </a:cubicBezTo>
                  <a:cubicBezTo>
                    <a:pt x="29433" y="49454"/>
                    <a:pt x="26175" y="47177"/>
                    <a:pt x="23527" y="44291"/>
                  </a:cubicBezTo>
                  <a:lnTo>
                    <a:pt x="10763" y="31337"/>
                  </a:lnTo>
                  <a:cubicBezTo>
                    <a:pt x="6553" y="27613"/>
                    <a:pt x="2924" y="23279"/>
                    <a:pt x="0" y="18479"/>
                  </a:cubicBezTo>
                  <a:cubicBezTo>
                    <a:pt x="4867" y="21288"/>
                    <a:pt x="9316" y="24746"/>
                    <a:pt x="13240" y="28766"/>
                  </a:cubicBezTo>
                  <a:lnTo>
                    <a:pt x="26670" y="40958"/>
                  </a:lnTo>
                  <a:cubicBezTo>
                    <a:pt x="28909" y="43291"/>
                    <a:pt x="31595" y="45139"/>
                    <a:pt x="34576" y="46387"/>
                  </a:cubicBezTo>
                  <a:cubicBezTo>
                    <a:pt x="37252" y="47482"/>
                    <a:pt x="40320" y="46882"/>
                    <a:pt x="42386" y="44863"/>
                  </a:cubicBezTo>
                  <a:cubicBezTo>
                    <a:pt x="43920" y="42282"/>
                    <a:pt x="43920" y="39062"/>
                    <a:pt x="42386" y="36481"/>
                  </a:cubicBezTo>
                  <a:cubicBezTo>
                    <a:pt x="40757" y="33547"/>
                    <a:pt x="38805" y="30804"/>
                    <a:pt x="36576" y="28289"/>
                  </a:cubicBezTo>
                  <a:lnTo>
                    <a:pt x="25432" y="14002"/>
                  </a:lnTo>
                  <a:cubicBezTo>
                    <a:pt x="21660" y="9849"/>
                    <a:pt x="18574" y="5124"/>
                    <a:pt x="16288" y="0"/>
                  </a:cubicBezTo>
                  <a:close/>
                </a:path>
              </a:pathLst>
            </a:custGeom>
            <a:solidFill>
              <a:srgbClr val="FFA8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5" name="Полилиния: фигура 444">
              <a:extLst>
                <a:ext uri="{FF2B5EF4-FFF2-40B4-BE49-F238E27FC236}">
                  <a16:creationId xmlns:a16="http://schemas.microsoft.com/office/drawing/2014/main" id="{DFD20F3F-C644-21A6-E5D8-5CB65734DD8D}"/>
                </a:ext>
              </a:extLst>
            </p:cNvPr>
            <p:cNvSpPr/>
            <p:nvPr/>
          </p:nvSpPr>
          <p:spPr>
            <a:xfrm>
              <a:off x="9728009" y="3475121"/>
              <a:ext cx="28100" cy="45606"/>
            </a:xfrm>
            <a:custGeom>
              <a:avLst/>
              <a:gdLst>
                <a:gd name="connsiteX0" fmla="*/ 1 w 28100"/>
                <a:gd name="connsiteY0" fmla="*/ 39606 h 45606"/>
                <a:gd name="connsiteX1" fmla="*/ 14765 w 28100"/>
                <a:gd name="connsiteY1" fmla="*/ 40273 h 45606"/>
                <a:gd name="connsiteX2" fmla="*/ 12003 w 28100"/>
                <a:gd name="connsiteY2" fmla="*/ 42654 h 45606"/>
                <a:gd name="connsiteX3" fmla="*/ 11336 w 28100"/>
                <a:gd name="connsiteY3" fmla="*/ 25985 h 45606"/>
                <a:gd name="connsiteX4" fmla="*/ 20861 w 28100"/>
                <a:gd name="connsiteY4" fmla="*/ 5697 h 45606"/>
                <a:gd name="connsiteX5" fmla="*/ 28100 w 28100"/>
                <a:gd name="connsiteY5" fmla="*/ 77 h 45606"/>
                <a:gd name="connsiteX6" fmla="*/ 16670 w 28100"/>
                <a:gd name="connsiteY6" fmla="*/ 26747 h 45606"/>
                <a:gd name="connsiteX7" fmla="*/ 16670 w 28100"/>
                <a:gd name="connsiteY7" fmla="*/ 41797 h 45606"/>
                <a:gd name="connsiteX8" fmla="*/ 16670 w 28100"/>
                <a:gd name="connsiteY8" fmla="*/ 45607 h 45606"/>
                <a:gd name="connsiteX9" fmla="*/ 13431 w 28100"/>
                <a:gd name="connsiteY9" fmla="*/ 44273 h 45606"/>
                <a:gd name="connsiteX10" fmla="*/ 1 w 28100"/>
                <a:gd name="connsiteY10" fmla="*/ 39606 h 4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00" h="45606">
                  <a:moveTo>
                    <a:pt x="1" y="39606"/>
                  </a:moveTo>
                  <a:cubicBezTo>
                    <a:pt x="1" y="38844"/>
                    <a:pt x="6002" y="37606"/>
                    <a:pt x="14765" y="40273"/>
                  </a:cubicBezTo>
                  <a:lnTo>
                    <a:pt x="12003" y="42654"/>
                  </a:lnTo>
                  <a:cubicBezTo>
                    <a:pt x="10659" y="37196"/>
                    <a:pt x="10431" y="31529"/>
                    <a:pt x="11336" y="25985"/>
                  </a:cubicBezTo>
                  <a:cubicBezTo>
                    <a:pt x="12631" y="18489"/>
                    <a:pt x="15927" y="11479"/>
                    <a:pt x="20861" y="5697"/>
                  </a:cubicBezTo>
                  <a:cubicBezTo>
                    <a:pt x="24575" y="1315"/>
                    <a:pt x="27719" y="-399"/>
                    <a:pt x="28100" y="77"/>
                  </a:cubicBezTo>
                  <a:cubicBezTo>
                    <a:pt x="22813" y="8259"/>
                    <a:pt x="18947" y="17279"/>
                    <a:pt x="16670" y="26747"/>
                  </a:cubicBezTo>
                  <a:cubicBezTo>
                    <a:pt x="15917" y="31738"/>
                    <a:pt x="15917" y="36805"/>
                    <a:pt x="16670" y="41797"/>
                  </a:cubicBezTo>
                  <a:lnTo>
                    <a:pt x="16670" y="45607"/>
                  </a:lnTo>
                  <a:lnTo>
                    <a:pt x="13431" y="44273"/>
                  </a:lnTo>
                  <a:cubicBezTo>
                    <a:pt x="5716" y="41035"/>
                    <a:pt x="-94" y="40558"/>
                    <a:pt x="1" y="39606"/>
                  </a:cubicBezTo>
                  <a:close/>
                </a:path>
              </a:pathLst>
            </a:custGeom>
            <a:solidFill>
              <a:srgbClr val="FFA8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6" name="Полилиния: фигура 445">
              <a:extLst>
                <a:ext uri="{FF2B5EF4-FFF2-40B4-BE49-F238E27FC236}">
                  <a16:creationId xmlns:a16="http://schemas.microsoft.com/office/drawing/2014/main" id="{569511AC-2EB1-8C8A-7D80-EEA5019F52B8}"/>
                </a:ext>
              </a:extLst>
            </p:cNvPr>
            <p:cNvSpPr/>
            <p:nvPr/>
          </p:nvSpPr>
          <p:spPr>
            <a:xfrm>
              <a:off x="9959277" y="3702655"/>
              <a:ext cx="621054" cy="762857"/>
            </a:xfrm>
            <a:custGeom>
              <a:avLst/>
              <a:gdLst>
                <a:gd name="connsiteX0" fmla="*/ 178594 w 621054"/>
                <a:gd name="connsiteY0" fmla="*/ 346805 h 762857"/>
                <a:gd name="connsiteX1" fmla="*/ 154305 w 621054"/>
                <a:gd name="connsiteY1" fmla="*/ 429197 h 762857"/>
                <a:gd name="connsiteX2" fmla="*/ 0 w 621054"/>
                <a:gd name="connsiteY2" fmla="*/ 359283 h 762857"/>
                <a:gd name="connsiteX3" fmla="*/ 79915 w 621054"/>
                <a:gd name="connsiteY3" fmla="*/ 143447 h 762857"/>
                <a:gd name="connsiteX4" fmla="*/ 239839 w 621054"/>
                <a:gd name="connsiteY4" fmla="*/ 14478 h 762857"/>
                <a:gd name="connsiteX5" fmla="*/ 387572 w 621054"/>
                <a:gd name="connsiteY5" fmla="*/ 0 h 762857"/>
                <a:gd name="connsiteX6" fmla="*/ 618554 w 621054"/>
                <a:gd name="connsiteY6" fmla="*/ 139827 h 762857"/>
                <a:gd name="connsiteX7" fmla="*/ 588740 w 621054"/>
                <a:gd name="connsiteY7" fmla="*/ 609410 h 762857"/>
                <a:gd name="connsiteX8" fmla="*/ 614458 w 621054"/>
                <a:gd name="connsiteY8" fmla="*/ 762857 h 762857"/>
                <a:gd name="connsiteX9" fmla="*/ 164402 w 621054"/>
                <a:gd name="connsiteY9" fmla="*/ 738092 h 7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1054" h="762857">
                  <a:moveTo>
                    <a:pt x="178594" y="346805"/>
                  </a:moveTo>
                  <a:lnTo>
                    <a:pt x="154305" y="429197"/>
                  </a:lnTo>
                  <a:lnTo>
                    <a:pt x="0" y="359283"/>
                  </a:lnTo>
                  <a:cubicBezTo>
                    <a:pt x="5620" y="342043"/>
                    <a:pt x="31147" y="265271"/>
                    <a:pt x="79915" y="143447"/>
                  </a:cubicBezTo>
                  <a:cubicBezTo>
                    <a:pt x="107042" y="75486"/>
                    <a:pt x="167669" y="26594"/>
                    <a:pt x="239839" y="14478"/>
                  </a:cubicBezTo>
                  <a:cubicBezTo>
                    <a:pt x="288607" y="5658"/>
                    <a:pt x="338014" y="819"/>
                    <a:pt x="387572" y="0"/>
                  </a:cubicBezTo>
                  <a:cubicBezTo>
                    <a:pt x="474155" y="953"/>
                    <a:pt x="601504" y="55054"/>
                    <a:pt x="618554" y="139827"/>
                  </a:cubicBezTo>
                  <a:cubicBezTo>
                    <a:pt x="631698" y="204597"/>
                    <a:pt x="588740" y="609410"/>
                    <a:pt x="588740" y="609410"/>
                  </a:cubicBezTo>
                  <a:lnTo>
                    <a:pt x="614458" y="762857"/>
                  </a:lnTo>
                  <a:lnTo>
                    <a:pt x="164402" y="738092"/>
                  </a:ln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7" name="Полилиния: фигура 446">
              <a:extLst>
                <a:ext uri="{FF2B5EF4-FFF2-40B4-BE49-F238E27FC236}">
                  <a16:creationId xmlns:a16="http://schemas.microsoft.com/office/drawing/2014/main" id="{63104322-DF36-3CD4-6C7F-38BD3F20B0E4}"/>
                </a:ext>
              </a:extLst>
            </p:cNvPr>
            <p:cNvSpPr/>
            <p:nvPr/>
          </p:nvSpPr>
          <p:spPr>
            <a:xfrm>
              <a:off x="10126727" y="3761401"/>
              <a:ext cx="56326" cy="284726"/>
            </a:xfrm>
            <a:custGeom>
              <a:avLst/>
              <a:gdLst>
                <a:gd name="connsiteX0" fmla="*/ 0 w 56326"/>
                <a:gd name="connsiteY0" fmla="*/ 119 h 284726"/>
                <a:gd name="connsiteX1" fmla="*/ 11811 w 56326"/>
                <a:gd name="connsiteY1" fmla="*/ 3643 h 284726"/>
                <a:gd name="connsiteX2" fmla="*/ 37338 w 56326"/>
                <a:gd name="connsiteY2" fmla="*/ 24312 h 284726"/>
                <a:gd name="connsiteX3" fmla="*/ 52578 w 56326"/>
                <a:gd name="connsiteY3" fmla="*/ 70509 h 284726"/>
                <a:gd name="connsiteX4" fmla="*/ 47911 w 56326"/>
                <a:gd name="connsiteY4" fmla="*/ 131278 h 284726"/>
                <a:gd name="connsiteX5" fmla="*/ 23146 w 56326"/>
                <a:gd name="connsiteY5" fmla="*/ 239958 h 284726"/>
                <a:gd name="connsiteX6" fmla="*/ 14192 w 56326"/>
                <a:gd name="connsiteY6" fmla="*/ 272629 h 284726"/>
                <a:gd name="connsiteX7" fmla="*/ 11335 w 56326"/>
                <a:gd name="connsiteY7" fmla="*/ 284726 h 284726"/>
                <a:gd name="connsiteX8" fmla="*/ 15621 w 56326"/>
                <a:gd name="connsiteY8" fmla="*/ 273010 h 284726"/>
                <a:gd name="connsiteX9" fmla="*/ 25718 w 56326"/>
                <a:gd name="connsiteY9" fmla="*/ 240721 h 284726"/>
                <a:gd name="connsiteX10" fmla="*/ 51721 w 56326"/>
                <a:gd name="connsiteY10" fmla="*/ 131850 h 284726"/>
                <a:gd name="connsiteX11" fmla="*/ 56102 w 56326"/>
                <a:gd name="connsiteY11" fmla="*/ 70223 h 284726"/>
                <a:gd name="connsiteX12" fmla="*/ 39529 w 56326"/>
                <a:gd name="connsiteY12" fmla="*/ 22598 h 284726"/>
                <a:gd name="connsiteX13" fmla="*/ 12287 w 56326"/>
                <a:gd name="connsiteY13" fmla="*/ 2119 h 284726"/>
                <a:gd name="connsiteX14" fmla="*/ 3239 w 56326"/>
                <a:gd name="connsiteY14" fmla="*/ 24 h 284726"/>
                <a:gd name="connsiteX15" fmla="*/ 0 w 56326"/>
                <a:gd name="connsiteY15" fmla="*/ 119 h 28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326" h="284726">
                  <a:moveTo>
                    <a:pt x="0" y="119"/>
                  </a:moveTo>
                  <a:cubicBezTo>
                    <a:pt x="0" y="119"/>
                    <a:pt x="4476" y="786"/>
                    <a:pt x="11811" y="3643"/>
                  </a:cubicBezTo>
                  <a:cubicBezTo>
                    <a:pt x="22050" y="8072"/>
                    <a:pt x="30871" y="15226"/>
                    <a:pt x="37338" y="24312"/>
                  </a:cubicBezTo>
                  <a:cubicBezTo>
                    <a:pt x="46767" y="37914"/>
                    <a:pt x="52064" y="53964"/>
                    <a:pt x="52578" y="70509"/>
                  </a:cubicBezTo>
                  <a:cubicBezTo>
                    <a:pt x="53197" y="90873"/>
                    <a:pt x="51625" y="111247"/>
                    <a:pt x="47911" y="131278"/>
                  </a:cubicBezTo>
                  <a:cubicBezTo>
                    <a:pt x="41624" y="167930"/>
                    <a:pt x="33357" y="204202"/>
                    <a:pt x="23146" y="239958"/>
                  </a:cubicBezTo>
                  <a:cubicBezTo>
                    <a:pt x="19526" y="253294"/>
                    <a:pt x="16478" y="264247"/>
                    <a:pt x="14192" y="272629"/>
                  </a:cubicBezTo>
                  <a:cubicBezTo>
                    <a:pt x="12888" y="276573"/>
                    <a:pt x="11925" y="280621"/>
                    <a:pt x="11335" y="284726"/>
                  </a:cubicBezTo>
                  <a:cubicBezTo>
                    <a:pt x="13125" y="280964"/>
                    <a:pt x="14554" y="277039"/>
                    <a:pt x="15621" y="273010"/>
                  </a:cubicBezTo>
                  <a:cubicBezTo>
                    <a:pt x="18098" y="265390"/>
                    <a:pt x="21622" y="254437"/>
                    <a:pt x="25718" y="240721"/>
                  </a:cubicBezTo>
                  <a:cubicBezTo>
                    <a:pt x="36786" y="205049"/>
                    <a:pt x="45472" y="168673"/>
                    <a:pt x="51721" y="131850"/>
                  </a:cubicBezTo>
                  <a:cubicBezTo>
                    <a:pt x="55464" y="111533"/>
                    <a:pt x="56931" y="90864"/>
                    <a:pt x="56102" y="70223"/>
                  </a:cubicBezTo>
                  <a:cubicBezTo>
                    <a:pt x="55359" y="53069"/>
                    <a:pt x="49596" y="36504"/>
                    <a:pt x="39529" y="22598"/>
                  </a:cubicBezTo>
                  <a:cubicBezTo>
                    <a:pt x="32575" y="13321"/>
                    <a:pt x="23126" y="6215"/>
                    <a:pt x="12287" y="2119"/>
                  </a:cubicBezTo>
                  <a:cubicBezTo>
                    <a:pt x="9344" y="1148"/>
                    <a:pt x="6315" y="452"/>
                    <a:pt x="3239" y="24"/>
                  </a:cubicBezTo>
                  <a:cubicBezTo>
                    <a:pt x="952" y="24"/>
                    <a:pt x="0" y="-71"/>
                    <a:pt x="0" y="1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8" name="Полилиния: фигура 447">
              <a:extLst>
                <a:ext uri="{FF2B5EF4-FFF2-40B4-BE49-F238E27FC236}">
                  <a16:creationId xmlns:a16="http://schemas.microsoft.com/office/drawing/2014/main" id="{B98FA1E2-1672-BCC0-51BE-B2E521035660}"/>
                </a:ext>
              </a:extLst>
            </p:cNvPr>
            <p:cNvSpPr/>
            <p:nvPr/>
          </p:nvSpPr>
          <p:spPr>
            <a:xfrm>
              <a:off x="10081102" y="3778472"/>
              <a:ext cx="464153" cy="2002"/>
            </a:xfrm>
            <a:custGeom>
              <a:avLst/>
              <a:gdLst>
                <a:gd name="connsiteX0" fmla="*/ 464153 w 464153"/>
                <a:gd name="connsiteY0" fmla="*/ 955 h 2002"/>
                <a:gd name="connsiteX1" fmla="*/ 232029 w 464153"/>
                <a:gd name="connsiteY1" fmla="*/ 2003 h 2002"/>
                <a:gd name="connsiteX2" fmla="*/ 0 w 464153"/>
                <a:gd name="connsiteY2" fmla="*/ 955 h 2002"/>
                <a:gd name="connsiteX3" fmla="*/ 232029 w 464153"/>
                <a:gd name="connsiteY3" fmla="*/ 2 h 2002"/>
                <a:gd name="connsiteX4" fmla="*/ 464153 w 464153"/>
                <a:gd name="connsiteY4" fmla="*/ 955 h 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153" h="2002">
                  <a:moveTo>
                    <a:pt x="464153" y="955"/>
                  </a:moveTo>
                  <a:cubicBezTo>
                    <a:pt x="464153" y="1526"/>
                    <a:pt x="360236" y="2003"/>
                    <a:pt x="232029" y="2003"/>
                  </a:cubicBezTo>
                  <a:cubicBezTo>
                    <a:pt x="103822" y="2003"/>
                    <a:pt x="0" y="2003"/>
                    <a:pt x="0" y="955"/>
                  </a:cubicBezTo>
                  <a:cubicBezTo>
                    <a:pt x="0" y="-93"/>
                    <a:pt x="103822" y="2"/>
                    <a:pt x="232029" y="2"/>
                  </a:cubicBezTo>
                  <a:cubicBezTo>
                    <a:pt x="360236" y="2"/>
                    <a:pt x="464153" y="479"/>
                    <a:pt x="464153" y="955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9" name="Полилиния: фигура 448">
              <a:extLst>
                <a:ext uri="{FF2B5EF4-FFF2-40B4-BE49-F238E27FC236}">
                  <a16:creationId xmlns:a16="http://schemas.microsoft.com/office/drawing/2014/main" id="{1500BC87-B8DC-A27C-2613-50DCD3D5F717}"/>
                </a:ext>
              </a:extLst>
            </p:cNvPr>
            <p:cNvSpPr/>
            <p:nvPr/>
          </p:nvSpPr>
          <p:spPr>
            <a:xfrm>
              <a:off x="10034334" y="3855531"/>
              <a:ext cx="545210" cy="2000"/>
            </a:xfrm>
            <a:custGeom>
              <a:avLst/>
              <a:gdLst>
                <a:gd name="connsiteX0" fmla="*/ 545211 w 545210"/>
                <a:gd name="connsiteY0" fmla="*/ 1048 h 2000"/>
                <a:gd name="connsiteX1" fmla="*/ 272605 w 545210"/>
                <a:gd name="connsiteY1" fmla="*/ 2000 h 2000"/>
                <a:gd name="connsiteX2" fmla="*/ 0 w 545210"/>
                <a:gd name="connsiteY2" fmla="*/ 1048 h 2000"/>
                <a:gd name="connsiteX3" fmla="*/ 272605 w 545210"/>
                <a:gd name="connsiteY3" fmla="*/ 0 h 2000"/>
                <a:gd name="connsiteX4" fmla="*/ 545211 w 545210"/>
                <a:gd name="connsiteY4" fmla="*/ 1048 h 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210" h="2000">
                  <a:moveTo>
                    <a:pt x="545211" y="1048"/>
                  </a:moveTo>
                  <a:cubicBezTo>
                    <a:pt x="545211" y="1524"/>
                    <a:pt x="423196" y="2000"/>
                    <a:pt x="272605" y="2000"/>
                  </a:cubicBezTo>
                  <a:cubicBezTo>
                    <a:pt x="122015" y="2000"/>
                    <a:pt x="0" y="2000"/>
                    <a:pt x="0" y="1048"/>
                  </a:cubicBezTo>
                  <a:cubicBezTo>
                    <a:pt x="0" y="95"/>
                    <a:pt x="122015" y="0"/>
                    <a:pt x="272605" y="0"/>
                  </a:cubicBezTo>
                  <a:cubicBezTo>
                    <a:pt x="423196" y="0"/>
                    <a:pt x="545211" y="476"/>
                    <a:pt x="545211" y="1048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0" name="Полилиния: фигура 449">
              <a:extLst>
                <a:ext uri="{FF2B5EF4-FFF2-40B4-BE49-F238E27FC236}">
                  <a16:creationId xmlns:a16="http://schemas.microsoft.com/office/drawing/2014/main" id="{3A3CAFE7-CD34-0AFF-5FB0-16ED9F2209CD}"/>
                </a:ext>
              </a:extLst>
            </p:cNvPr>
            <p:cNvSpPr/>
            <p:nvPr/>
          </p:nvSpPr>
          <p:spPr>
            <a:xfrm>
              <a:off x="10005187" y="3935637"/>
              <a:ext cx="573785" cy="2000"/>
            </a:xfrm>
            <a:custGeom>
              <a:avLst/>
              <a:gdLst>
                <a:gd name="connsiteX0" fmla="*/ 573786 w 573785"/>
                <a:gd name="connsiteY0" fmla="*/ 1048 h 2000"/>
                <a:gd name="connsiteX1" fmla="*/ 286893 w 573785"/>
                <a:gd name="connsiteY1" fmla="*/ 2000 h 2000"/>
                <a:gd name="connsiteX2" fmla="*/ 0 w 573785"/>
                <a:gd name="connsiteY2" fmla="*/ 1048 h 2000"/>
                <a:gd name="connsiteX3" fmla="*/ 286893 w 573785"/>
                <a:gd name="connsiteY3" fmla="*/ 0 h 2000"/>
                <a:gd name="connsiteX4" fmla="*/ 573786 w 573785"/>
                <a:gd name="connsiteY4" fmla="*/ 1048 h 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785" h="2000">
                  <a:moveTo>
                    <a:pt x="573786" y="1048"/>
                  </a:moveTo>
                  <a:cubicBezTo>
                    <a:pt x="573786" y="1619"/>
                    <a:pt x="445389" y="2000"/>
                    <a:pt x="286893" y="2000"/>
                  </a:cubicBezTo>
                  <a:cubicBezTo>
                    <a:pt x="128397" y="2000"/>
                    <a:pt x="0" y="2000"/>
                    <a:pt x="0" y="1048"/>
                  </a:cubicBezTo>
                  <a:cubicBezTo>
                    <a:pt x="0" y="95"/>
                    <a:pt x="128397" y="0"/>
                    <a:pt x="286893" y="0"/>
                  </a:cubicBezTo>
                  <a:cubicBezTo>
                    <a:pt x="445389" y="0"/>
                    <a:pt x="573786" y="476"/>
                    <a:pt x="573786" y="1048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1" name="Полилиния: фигура 450">
              <a:extLst>
                <a:ext uri="{FF2B5EF4-FFF2-40B4-BE49-F238E27FC236}">
                  <a16:creationId xmlns:a16="http://schemas.microsoft.com/office/drawing/2014/main" id="{CC95845B-D5A9-B7E2-827F-D38190417625}"/>
                </a:ext>
              </a:extLst>
            </p:cNvPr>
            <p:cNvSpPr/>
            <p:nvPr/>
          </p:nvSpPr>
          <p:spPr>
            <a:xfrm>
              <a:off x="9977470" y="4004217"/>
              <a:ext cx="593407" cy="2000"/>
            </a:xfrm>
            <a:custGeom>
              <a:avLst/>
              <a:gdLst>
                <a:gd name="connsiteX0" fmla="*/ 593407 w 593407"/>
                <a:gd name="connsiteY0" fmla="*/ 1048 h 2000"/>
                <a:gd name="connsiteX1" fmla="*/ 296703 w 593407"/>
                <a:gd name="connsiteY1" fmla="*/ 2000 h 2000"/>
                <a:gd name="connsiteX2" fmla="*/ 0 w 593407"/>
                <a:gd name="connsiteY2" fmla="*/ 1048 h 2000"/>
                <a:gd name="connsiteX3" fmla="*/ 296703 w 593407"/>
                <a:gd name="connsiteY3" fmla="*/ 0 h 2000"/>
                <a:gd name="connsiteX4" fmla="*/ 593407 w 593407"/>
                <a:gd name="connsiteY4" fmla="*/ 1048 h 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407" h="2000">
                  <a:moveTo>
                    <a:pt x="593407" y="1048"/>
                  </a:moveTo>
                  <a:cubicBezTo>
                    <a:pt x="593407" y="1619"/>
                    <a:pt x="460057" y="2000"/>
                    <a:pt x="296703" y="2000"/>
                  </a:cubicBezTo>
                  <a:cubicBezTo>
                    <a:pt x="133350" y="2000"/>
                    <a:pt x="0" y="2000"/>
                    <a:pt x="0" y="1048"/>
                  </a:cubicBezTo>
                  <a:cubicBezTo>
                    <a:pt x="0" y="95"/>
                    <a:pt x="132779" y="0"/>
                    <a:pt x="296703" y="0"/>
                  </a:cubicBezTo>
                  <a:cubicBezTo>
                    <a:pt x="460629" y="0"/>
                    <a:pt x="593407" y="476"/>
                    <a:pt x="593407" y="1048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2" name="Полилиния: фигура 451">
              <a:extLst>
                <a:ext uri="{FF2B5EF4-FFF2-40B4-BE49-F238E27FC236}">
                  <a16:creationId xmlns:a16="http://schemas.microsoft.com/office/drawing/2014/main" id="{A7DE6F9C-C0A8-5C2E-2146-68997EDEB782}"/>
                </a:ext>
              </a:extLst>
            </p:cNvPr>
            <p:cNvSpPr/>
            <p:nvPr/>
          </p:nvSpPr>
          <p:spPr>
            <a:xfrm>
              <a:off x="10134251" y="4080843"/>
              <a:ext cx="435197" cy="2109"/>
            </a:xfrm>
            <a:custGeom>
              <a:avLst/>
              <a:gdLst>
                <a:gd name="connsiteX0" fmla="*/ 435197 w 435197"/>
                <a:gd name="connsiteY0" fmla="*/ 1384 h 2109"/>
                <a:gd name="connsiteX1" fmla="*/ 217647 w 435197"/>
                <a:gd name="connsiteY1" fmla="*/ 2050 h 2109"/>
                <a:gd name="connsiteX2" fmla="*/ 0 w 435197"/>
                <a:gd name="connsiteY2" fmla="*/ 717 h 2109"/>
                <a:gd name="connsiteX3" fmla="*/ 217647 w 435197"/>
                <a:gd name="connsiteY3" fmla="*/ 50 h 2109"/>
                <a:gd name="connsiteX4" fmla="*/ 435197 w 435197"/>
                <a:gd name="connsiteY4" fmla="*/ 1384 h 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197" h="2109">
                  <a:moveTo>
                    <a:pt x="435197" y="1384"/>
                  </a:moveTo>
                  <a:cubicBezTo>
                    <a:pt x="435197" y="1955"/>
                    <a:pt x="337757" y="2241"/>
                    <a:pt x="217647" y="2050"/>
                  </a:cubicBezTo>
                  <a:cubicBezTo>
                    <a:pt x="97536" y="1860"/>
                    <a:pt x="0" y="1193"/>
                    <a:pt x="0" y="717"/>
                  </a:cubicBezTo>
                  <a:cubicBezTo>
                    <a:pt x="0" y="241"/>
                    <a:pt x="97441" y="-140"/>
                    <a:pt x="217647" y="50"/>
                  </a:cubicBezTo>
                  <a:cubicBezTo>
                    <a:pt x="337852" y="241"/>
                    <a:pt x="435197" y="336"/>
                    <a:pt x="435197" y="1384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3" name="Полилиния: фигура 452">
              <a:extLst>
                <a:ext uri="{FF2B5EF4-FFF2-40B4-BE49-F238E27FC236}">
                  <a16:creationId xmlns:a16="http://schemas.microsoft.com/office/drawing/2014/main" id="{1D2432BE-9834-5CED-774A-96B5054FA2C8}"/>
                </a:ext>
              </a:extLst>
            </p:cNvPr>
            <p:cNvSpPr/>
            <p:nvPr/>
          </p:nvSpPr>
          <p:spPr>
            <a:xfrm>
              <a:off x="10134728" y="4139993"/>
              <a:ext cx="430148" cy="2109"/>
            </a:xfrm>
            <a:custGeom>
              <a:avLst/>
              <a:gdLst>
                <a:gd name="connsiteX0" fmla="*/ 430149 w 430148"/>
                <a:gd name="connsiteY0" fmla="*/ 1384 h 2109"/>
                <a:gd name="connsiteX1" fmla="*/ 215074 w 430148"/>
                <a:gd name="connsiteY1" fmla="*/ 2050 h 2109"/>
                <a:gd name="connsiteX2" fmla="*/ 0 w 430148"/>
                <a:gd name="connsiteY2" fmla="*/ 717 h 2109"/>
                <a:gd name="connsiteX3" fmla="*/ 215074 w 430148"/>
                <a:gd name="connsiteY3" fmla="*/ 50 h 2109"/>
                <a:gd name="connsiteX4" fmla="*/ 430149 w 430148"/>
                <a:gd name="connsiteY4" fmla="*/ 1384 h 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148" h="2109">
                  <a:moveTo>
                    <a:pt x="430149" y="1384"/>
                  </a:moveTo>
                  <a:cubicBezTo>
                    <a:pt x="430149" y="1955"/>
                    <a:pt x="333851" y="2241"/>
                    <a:pt x="215074" y="2050"/>
                  </a:cubicBezTo>
                  <a:cubicBezTo>
                    <a:pt x="96298" y="1860"/>
                    <a:pt x="0" y="1193"/>
                    <a:pt x="0" y="717"/>
                  </a:cubicBezTo>
                  <a:cubicBezTo>
                    <a:pt x="0" y="241"/>
                    <a:pt x="96298" y="-140"/>
                    <a:pt x="215074" y="50"/>
                  </a:cubicBezTo>
                  <a:cubicBezTo>
                    <a:pt x="333851" y="241"/>
                    <a:pt x="430149" y="812"/>
                    <a:pt x="430149" y="1384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4" name="Полилиния: фигура 453">
              <a:extLst>
                <a:ext uri="{FF2B5EF4-FFF2-40B4-BE49-F238E27FC236}">
                  <a16:creationId xmlns:a16="http://schemas.microsoft.com/office/drawing/2014/main" id="{CE1A7008-1892-4F32-AECC-0B1FF88A54D1}"/>
                </a:ext>
              </a:extLst>
            </p:cNvPr>
            <p:cNvSpPr/>
            <p:nvPr/>
          </p:nvSpPr>
          <p:spPr>
            <a:xfrm>
              <a:off x="10129108" y="4198849"/>
              <a:ext cx="423767" cy="2117"/>
            </a:xfrm>
            <a:custGeom>
              <a:avLst/>
              <a:gdLst>
                <a:gd name="connsiteX0" fmla="*/ 423767 w 423767"/>
                <a:gd name="connsiteY0" fmla="*/ 1392 h 2117"/>
                <a:gd name="connsiteX1" fmla="*/ 211931 w 423767"/>
                <a:gd name="connsiteY1" fmla="*/ 2059 h 2117"/>
                <a:gd name="connsiteX2" fmla="*/ 0 w 423767"/>
                <a:gd name="connsiteY2" fmla="*/ 726 h 2117"/>
                <a:gd name="connsiteX3" fmla="*/ 211931 w 423767"/>
                <a:gd name="connsiteY3" fmla="*/ 59 h 2117"/>
                <a:gd name="connsiteX4" fmla="*/ 423767 w 423767"/>
                <a:gd name="connsiteY4" fmla="*/ 1392 h 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67" h="2117">
                  <a:moveTo>
                    <a:pt x="423767" y="1392"/>
                  </a:moveTo>
                  <a:cubicBezTo>
                    <a:pt x="423767" y="1964"/>
                    <a:pt x="328517" y="2250"/>
                    <a:pt x="211931" y="2059"/>
                  </a:cubicBezTo>
                  <a:cubicBezTo>
                    <a:pt x="95345" y="1869"/>
                    <a:pt x="0" y="1297"/>
                    <a:pt x="0" y="726"/>
                  </a:cubicBezTo>
                  <a:cubicBezTo>
                    <a:pt x="0" y="154"/>
                    <a:pt x="95250" y="-132"/>
                    <a:pt x="211931" y="59"/>
                  </a:cubicBezTo>
                  <a:cubicBezTo>
                    <a:pt x="328613" y="249"/>
                    <a:pt x="423767" y="821"/>
                    <a:pt x="423767" y="1392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5" name="Полилиния: фигура 454">
              <a:extLst>
                <a:ext uri="{FF2B5EF4-FFF2-40B4-BE49-F238E27FC236}">
                  <a16:creationId xmlns:a16="http://schemas.microsoft.com/office/drawing/2014/main" id="{066606D1-5953-5B7A-BD9D-EBC55A549031}"/>
                </a:ext>
              </a:extLst>
            </p:cNvPr>
            <p:cNvSpPr/>
            <p:nvPr/>
          </p:nvSpPr>
          <p:spPr>
            <a:xfrm>
              <a:off x="10134156" y="4258820"/>
              <a:ext cx="418718" cy="5334"/>
            </a:xfrm>
            <a:custGeom>
              <a:avLst/>
              <a:gdLst>
                <a:gd name="connsiteX0" fmla="*/ 418719 w 418718"/>
                <a:gd name="connsiteY0" fmla="*/ 5334 h 5334"/>
                <a:gd name="connsiteX1" fmla="*/ 414528 w 418718"/>
                <a:gd name="connsiteY1" fmla="*/ 5334 h 5334"/>
                <a:gd name="connsiteX2" fmla="*/ 357378 w 418718"/>
                <a:gd name="connsiteY2" fmla="*/ 5334 h 5334"/>
                <a:gd name="connsiteX3" fmla="*/ 209359 w 418718"/>
                <a:gd name="connsiteY3" fmla="*/ 3239 h 5334"/>
                <a:gd name="connsiteX4" fmla="*/ 61340 w 418718"/>
                <a:gd name="connsiteY4" fmla="*/ 572 h 5334"/>
                <a:gd name="connsiteX5" fmla="*/ 16478 w 418718"/>
                <a:gd name="connsiteY5" fmla="*/ 0 h 5334"/>
                <a:gd name="connsiteX6" fmla="*/ 4286 w 418718"/>
                <a:gd name="connsiteY6" fmla="*/ 0 h 5334"/>
                <a:gd name="connsiteX7" fmla="*/ 0 w 418718"/>
                <a:gd name="connsiteY7" fmla="*/ 0 h 5334"/>
                <a:gd name="connsiteX8" fmla="*/ 4286 w 418718"/>
                <a:gd name="connsiteY8" fmla="*/ 0 h 5334"/>
                <a:gd name="connsiteX9" fmla="*/ 16478 w 418718"/>
                <a:gd name="connsiteY9" fmla="*/ 0 h 5334"/>
                <a:gd name="connsiteX10" fmla="*/ 61340 w 418718"/>
                <a:gd name="connsiteY10" fmla="*/ 0 h 5334"/>
                <a:gd name="connsiteX11" fmla="*/ 209359 w 418718"/>
                <a:gd name="connsiteY11" fmla="*/ 2000 h 5334"/>
                <a:gd name="connsiteX12" fmla="*/ 357378 w 418718"/>
                <a:gd name="connsiteY12" fmla="*/ 4667 h 5334"/>
                <a:gd name="connsiteX13" fmla="*/ 402241 w 418718"/>
                <a:gd name="connsiteY13" fmla="*/ 5239 h 5334"/>
                <a:gd name="connsiteX14" fmla="*/ 414432 w 418718"/>
                <a:gd name="connsiteY14" fmla="*/ 5239 h 5334"/>
                <a:gd name="connsiteX15" fmla="*/ 418719 w 418718"/>
                <a:gd name="connsiteY15" fmla="*/ 5334 h 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718" h="5334">
                  <a:moveTo>
                    <a:pt x="418719" y="5334"/>
                  </a:moveTo>
                  <a:lnTo>
                    <a:pt x="414528" y="5334"/>
                  </a:lnTo>
                  <a:lnTo>
                    <a:pt x="357378" y="5334"/>
                  </a:lnTo>
                  <a:cubicBezTo>
                    <a:pt x="319278" y="5334"/>
                    <a:pt x="267081" y="4477"/>
                    <a:pt x="209359" y="3239"/>
                  </a:cubicBezTo>
                  <a:lnTo>
                    <a:pt x="61340" y="572"/>
                  </a:lnTo>
                  <a:lnTo>
                    <a:pt x="16478" y="0"/>
                  </a:lnTo>
                  <a:lnTo>
                    <a:pt x="4286" y="0"/>
                  </a:lnTo>
                  <a:lnTo>
                    <a:pt x="0" y="0"/>
                  </a:lnTo>
                  <a:lnTo>
                    <a:pt x="4286" y="0"/>
                  </a:lnTo>
                  <a:lnTo>
                    <a:pt x="16478" y="0"/>
                  </a:lnTo>
                  <a:lnTo>
                    <a:pt x="61340" y="0"/>
                  </a:lnTo>
                  <a:cubicBezTo>
                    <a:pt x="99440" y="0"/>
                    <a:pt x="151543" y="857"/>
                    <a:pt x="209359" y="2000"/>
                  </a:cubicBezTo>
                  <a:lnTo>
                    <a:pt x="357378" y="4667"/>
                  </a:lnTo>
                  <a:lnTo>
                    <a:pt x="402241" y="5239"/>
                  </a:lnTo>
                  <a:lnTo>
                    <a:pt x="414432" y="5239"/>
                  </a:lnTo>
                  <a:cubicBezTo>
                    <a:pt x="415861" y="5182"/>
                    <a:pt x="417290" y="5220"/>
                    <a:pt x="418719" y="5334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6" name="Полилиния: фигура 455">
              <a:extLst>
                <a:ext uri="{FF2B5EF4-FFF2-40B4-BE49-F238E27FC236}">
                  <a16:creationId xmlns:a16="http://schemas.microsoft.com/office/drawing/2014/main" id="{60B01130-4DE1-5320-8229-1A57112846AC}"/>
                </a:ext>
              </a:extLst>
            </p:cNvPr>
            <p:cNvSpPr/>
            <p:nvPr/>
          </p:nvSpPr>
          <p:spPr>
            <a:xfrm>
              <a:off x="10128155" y="4317340"/>
              <a:ext cx="415861" cy="2117"/>
            </a:xfrm>
            <a:custGeom>
              <a:avLst/>
              <a:gdLst>
                <a:gd name="connsiteX0" fmla="*/ 415861 w 415861"/>
                <a:gd name="connsiteY0" fmla="*/ 1392 h 2117"/>
                <a:gd name="connsiteX1" fmla="*/ 207930 w 415861"/>
                <a:gd name="connsiteY1" fmla="*/ 2059 h 2117"/>
                <a:gd name="connsiteX2" fmla="*/ 0 w 415861"/>
                <a:gd name="connsiteY2" fmla="*/ 725 h 2117"/>
                <a:gd name="connsiteX3" fmla="*/ 207930 w 415861"/>
                <a:gd name="connsiteY3" fmla="*/ 59 h 2117"/>
                <a:gd name="connsiteX4" fmla="*/ 415861 w 415861"/>
                <a:gd name="connsiteY4" fmla="*/ 1392 h 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861" h="2117">
                  <a:moveTo>
                    <a:pt x="415861" y="1392"/>
                  </a:moveTo>
                  <a:cubicBezTo>
                    <a:pt x="415861" y="1964"/>
                    <a:pt x="322707" y="2250"/>
                    <a:pt x="207930" y="2059"/>
                  </a:cubicBezTo>
                  <a:cubicBezTo>
                    <a:pt x="93154" y="1869"/>
                    <a:pt x="0" y="1297"/>
                    <a:pt x="0" y="725"/>
                  </a:cubicBezTo>
                  <a:cubicBezTo>
                    <a:pt x="0" y="154"/>
                    <a:pt x="93059" y="-132"/>
                    <a:pt x="207930" y="59"/>
                  </a:cubicBezTo>
                  <a:cubicBezTo>
                    <a:pt x="322802" y="249"/>
                    <a:pt x="415861" y="821"/>
                    <a:pt x="415861" y="1392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7" name="Полилиния: фигура 456">
              <a:extLst>
                <a:ext uri="{FF2B5EF4-FFF2-40B4-BE49-F238E27FC236}">
                  <a16:creationId xmlns:a16="http://schemas.microsoft.com/office/drawing/2014/main" id="{45CC7EA4-2D17-F1A6-52A8-76BD6C1E2F53}"/>
                </a:ext>
              </a:extLst>
            </p:cNvPr>
            <p:cNvSpPr/>
            <p:nvPr/>
          </p:nvSpPr>
          <p:spPr>
            <a:xfrm>
              <a:off x="10128155" y="4376594"/>
              <a:ext cx="430910" cy="2109"/>
            </a:xfrm>
            <a:custGeom>
              <a:avLst/>
              <a:gdLst>
                <a:gd name="connsiteX0" fmla="*/ 430911 w 430910"/>
                <a:gd name="connsiteY0" fmla="*/ 1384 h 2109"/>
                <a:gd name="connsiteX1" fmla="*/ 215455 w 430910"/>
                <a:gd name="connsiteY1" fmla="*/ 2050 h 2109"/>
                <a:gd name="connsiteX2" fmla="*/ 0 w 430910"/>
                <a:gd name="connsiteY2" fmla="*/ 717 h 2109"/>
                <a:gd name="connsiteX3" fmla="*/ 215455 w 430910"/>
                <a:gd name="connsiteY3" fmla="*/ 50 h 2109"/>
                <a:gd name="connsiteX4" fmla="*/ 430911 w 430910"/>
                <a:gd name="connsiteY4" fmla="*/ 1384 h 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910" h="2109">
                  <a:moveTo>
                    <a:pt x="430911" y="1384"/>
                  </a:moveTo>
                  <a:cubicBezTo>
                    <a:pt x="430911" y="1955"/>
                    <a:pt x="334423" y="2241"/>
                    <a:pt x="215455" y="2050"/>
                  </a:cubicBezTo>
                  <a:cubicBezTo>
                    <a:pt x="96488" y="1860"/>
                    <a:pt x="0" y="1193"/>
                    <a:pt x="0" y="717"/>
                  </a:cubicBezTo>
                  <a:cubicBezTo>
                    <a:pt x="0" y="241"/>
                    <a:pt x="96488" y="-140"/>
                    <a:pt x="215455" y="50"/>
                  </a:cubicBezTo>
                  <a:cubicBezTo>
                    <a:pt x="334423" y="241"/>
                    <a:pt x="430911" y="907"/>
                    <a:pt x="430911" y="1384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8" name="Полилиния: фигура 457">
              <a:extLst>
                <a:ext uri="{FF2B5EF4-FFF2-40B4-BE49-F238E27FC236}">
                  <a16:creationId xmlns:a16="http://schemas.microsoft.com/office/drawing/2014/main" id="{45B4171E-DFA5-BCB4-75BF-17CE90323869}"/>
                </a:ext>
              </a:extLst>
            </p:cNvPr>
            <p:cNvSpPr/>
            <p:nvPr/>
          </p:nvSpPr>
          <p:spPr>
            <a:xfrm>
              <a:off x="10123678" y="4437280"/>
              <a:ext cx="445389" cy="3789"/>
            </a:xfrm>
            <a:custGeom>
              <a:avLst/>
              <a:gdLst>
                <a:gd name="connsiteX0" fmla="*/ 445389 w 445389"/>
                <a:gd name="connsiteY0" fmla="*/ 229 h 3789"/>
                <a:gd name="connsiteX1" fmla="*/ 222695 w 445389"/>
                <a:gd name="connsiteY1" fmla="*/ 2896 h 3789"/>
                <a:gd name="connsiteX2" fmla="*/ 0 w 445389"/>
                <a:gd name="connsiteY2" fmla="*/ 3468 h 3789"/>
                <a:gd name="connsiteX3" fmla="*/ 222695 w 445389"/>
                <a:gd name="connsiteY3" fmla="*/ 896 h 3789"/>
                <a:gd name="connsiteX4" fmla="*/ 445389 w 445389"/>
                <a:gd name="connsiteY4" fmla="*/ 229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389" h="3789">
                  <a:moveTo>
                    <a:pt x="445389" y="229"/>
                  </a:moveTo>
                  <a:cubicBezTo>
                    <a:pt x="445389" y="801"/>
                    <a:pt x="345662" y="1944"/>
                    <a:pt x="222695" y="2896"/>
                  </a:cubicBezTo>
                  <a:cubicBezTo>
                    <a:pt x="99727" y="3849"/>
                    <a:pt x="0" y="4039"/>
                    <a:pt x="0" y="3468"/>
                  </a:cubicBezTo>
                  <a:cubicBezTo>
                    <a:pt x="0" y="2896"/>
                    <a:pt x="99727" y="1753"/>
                    <a:pt x="222695" y="896"/>
                  </a:cubicBezTo>
                  <a:cubicBezTo>
                    <a:pt x="345662" y="39"/>
                    <a:pt x="445389" y="-247"/>
                    <a:pt x="445389" y="2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9" name="Полилиния: фигура 458">
              <a:extLst>
                <a:ext uri="{FF2B5EF4-FFF2-40B4-BE49-F238E27FC236}">
                  <a16:creationId xmlns:a16="http://schemas.microsoft.com/office/drawing/2014/main" id="{83A8BF2D-7B39-D33A-D48D-7C291FD1C766}"/>
                </a:ext>
              </a:extLst>
            </p:cNvPr>
            <p:cNvSpPr/>
            <p:nvPr/>
          </p:nvSpPr>
          <p:spPr>
            <a:xfrm>
              <a:off x="9974993" y="4069353"/>
              <a:ext cx="154876" cy="9744"/>
            </a:xfrm>
            <a:custGeom>
              <a:avLst/>
              <a:gdLst>
                <a:gd name="connsiteX0" fmla="*/ 154877 w 154876"/>
                <a:gd name="connsiteY0" fmla="*/ 9635 h 9744"/>
                <a:gd name="connsiteX1" fmla="*/ 77343 w 154876"/>
                <a:gd name="connsiteY1" fmla="*/ 5825 h 9744"/>
                <a:gd name="connsiteX2" fmla="*/ 0 w 154876"/>
                <a:gd name="connsiteY2" fmla="*/ 110 h 9744"/>
                <a:gd name="connsiteX3" fmla="*/ 77534 w 154876"/>
                <a:gd name="connsiteY3" fmla="*/ 3920 h 9744"/>
                <a:gd name="connsiteX4" fmla="*/ 154877 w 154876"/>
                <a:gd name="connsiteY4" fmla="*/ 9635 h 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76" h="9744">
                  <a:moveTo>
                    <a:pt x="154877" y="9635"/>
                  </a:moveTo>
                  <a:cubicBezTo>
                    <a:pt x="154877" y="10206"/>
                    <a:pt x="120110" y="8492"/>
                    <a:pt x="77343" y="5825"/>
                  </a:cubicBezTo>
                  <a:cubicBezTo>
                    <a:pt x="34576" y="3158"/>
                    <a:pt x="0" y="681"/>
                    <a:pt x="0" y="110"/>
                  </a:cubicBezTo>
                  <a:cubicBezTo>
                    <a:pt x="0" y="-462"/>
                    <a:pt x="34766" y="1253"/>
                    <a:pt x="77534" y="3920"/>
                  </a:cubicBezTo>
                  <a:cubicBezTo>
                    <a:pt x="120301" y="6587"/>
                    <a:pt x="154877" y="9063"/>
                    <a:pt x="154877" y="9635"/>
                  </a:cubicBezTo>
                  <a:close/>
                </a:path>
              </a:pathLst>
            </a:custGeom>
            <a:solidFill>
              <a:srgbClr val="F5F5F5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0" name="Полилиния: фигура 459">
              <a:extLst>
                <a:ext uri="{FF2B5EF4-FFF2-40B4-BE49-F238E27FC236}">
                  <a16:creationId xmlns:a16="http://schemas.microsoft.com/office/drawing/2014/main" id="{3C87119A-976D-937B-D872-C2BD5F6BAD98}"/>
                </a:ext>
              </a:extLst>
            </p:cNvPr>
            <p:cNvSpPr/>
            <p:nvPr/>
          </p:nvSpPr>
          <p:spPr>
            <a:xfrm>
              <a:off x="10194359" y="4049651"/>
              <a:ext cx="283554" cy="243143"/>
            </a:xfrm>
            <a:custGeom>
              <a:avLst/>
              <a:gdLst>
                <a:gd name="connsiteX0" fmla="*/ 283555 w 283554"/>
                <a:gd name="connsiteY0" fmla="*/ 241363 h 243143"/>
                <a:gd name="connsiteX1" fmla="*/ 279363 w 283554"/>
                <a:gd name="connsiteY1" fmla="*/ 242030 h 243143"/>
                <a:gd name="connsiteX2" fmla="*/ 267362 w 283554"/>
                <a:gd name="connsiteY2" fmla="*/ 242983 h 243143"/>
                <a:gd name="connsiteX3" fmla="*/ 223071 w 283554"/>
                <a:gd name="connsiteY3" fmla="*/ 240506 h 243143"/>
                <a:gd name="connsiteX4" fmla="*/ 10758 w 283554"/>
                <a:gd name="connsiteY4" fmla="*/ 59531 h 243143"/>
                <a:gd name="connsiteX5" fmla="*/ 1233 w 283554"/>
                <a:gd name="connsiteY5" fmla="*/ 16192 h 243143"/>
                <a:gd name="connsiteX6" fmla="*/ 186 w 283554"/>
                <a:gd name="connsiteY6" fmla="*/ 4191 h 243143"/>
                <a:gd name="connsiteX7" fmla="*/ 186 w 283554"/>
                <a:gd name="connsiteY7" fmla="*/ 0 h 243143"/>
                <a:gd name="connsiteX8" fmla="*/ 3138 w 283554"/>
                <a:gd name="connsiteY8" fmla="*/ 15907 h 243143"/>
                <a:gd name="connsiteX9" fmla="*/ 13997 w 283554"/>
                <a:gd name="connsiteY9" fmla="*/ 58388 h 243143"/>
                <a:gd name="connsiteX10" fmla="*/ 223547 w 283554"/>
                <a:gd name="connsiteY10" fmla="*/ 236601 h 243143"/>
                <a:gd name="connsiteX11" fmla="*/ 267267 w 283554"/>
                <a:gd name="connsiteY11" fmla="*/ 240601 h 243143"/>
                <a:gd name="connsiteX12" fmla="*/ 283555 w 283554"/>
                <a:gd name="connsiteY12" fmla="*/ 241363 h 24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554" h="243143">
                  <a:moveTo>
                    <a:pt x="283555" y="241363"/>
                  </a:moveTo>
                  <a:cubicBezTo>
                    <a:pt x="282183" y="241745"/>
                    <a:pt x="280783" y="241964"/>
                    <a:pt x="279363" y="242030"/>
                  </a:cubicBezTo>
                  <a:cubicBezTo>
                    <a:pt x="276601" y="242030"/>
                    <a:pt x="272601" y="242888"/>
                    <a:pt x="267362" y="242983"/>
                  </a:cubicBezTo>
                  <a:cubicBezTo>
                    <a:pt x="252551" y="243526"/>
                    <a:pt x="237730" y="242697"/>
                    <a:pt x="223071" y="240506"/>
                  </a:cubicBezTo>
                  <a:cubicBezTo>
                    <a:pt x="123258" y="226305"/>
                    <a:pt x="40582" y="155829"/>
                    <a:pt x="10758" y="59531"/>
                  </a:cubicBezTo>
                  <a:cubicBezTo>
                    <a:pt x="6253" y="45406"/>
                    <a:pt x="3062" y="30899"/>
                    <a:pt x="1233" y="16192"/>
                  </a:cubicBezTo>
                  <a:cubicBezTo>
                    <a:pt x="472" y="11049"/>
                    <a:pt x="376" y="6667"/>
                    <a:pt x="186" y="4191"/>
                  </a:cubicBezTo>
                  <a:cubicBezTo>
                    <a:pt x="-62" y="2810"/>
                    <a:pt x="-62" y="1381"/>
                    <a:pt x="186" y="0"/>
                  </a:cubicBezTo>
                  <a:cubicBezTo>
                    <a:pt x="1472" y="5239"/>
                    <a:pt x="2452" y="10554"/>
                    <a:pt x="3138" y="15907"/>
                  </a:cubicBezTo>
                  <a:cubicBezTo>
                    <a:pt x="5634" y="30328"/>
                    <a:pt x="9263" y="44539"/>
                    <a:pt x="13997" y="58388"/>
                  </a:cubicBezTo>
                  <a:cubicBezTo>
                    <a:pt x="45125" y="152238"/>
                    <a:pt x="125916" y="220942"/>
                    <a:pt x="223547" y="236601"/>
                  </a:cubicBezTo>
                  <a:cubicBezTo>
                    <a:pt x="237996" y="239058"/>
                    <a:pt x="252608" y="240401"/>
                    <a:pt x="267267" y="240601"/>
                  </a:cubicBezTo>
                  <a:cubicBezTo>
                    <a:pt x="272706" y="240440"/>
                    <a:pt x="278154" y="240697"/>
                    <a:pt x="283555" y="2413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1" name="Полилиния: фигура 460">
              <a:extLst>
                <a:ext uri="{FF2B5EF4-FFF2-40B4-BE49-F238E27FC236}">
                  <a16:creationId xmlns:a16="http://schemas.microsoft.com/office/drawing/2014/main" id="{51557E31-6E02-12A2-7C4F-369EB1EA2B17}"/>
                </a:ext>
              </a:extLst>
            </p:cNvPr>
            <p:cNvSpPr/>
            <p:nvPr/>
          </p:nvSpPr>
          <p:spPr>
            <a:xfrm>
              <a:off x="10133394" y="3856579"/>
              <a:ext cx="64226" cy="225170"/>
            </a:xfrm>
            <a:custGeom>
              <a:avLst/>
              <a:gdLst>
                <a:gd name="connsiteX0" fmla="*/ 857 w 64226"/>
                <a:gd name="connsiteY0" fmla="*/ 224504 h 225170"/>
                <a:gd name="connsiteX1" fmla="*/ 52006 w 64226"/>
                <a:gd name="connsiteY1" fmla="*/ 0 h 225170"/>
                <a:gd name="connsiteX2" fmla="*/ 0 w 64226"/>
                <a:gd name="connsiteY2" fmla="*/ 225171 h 22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226" h="225170">
                  <a:moveTo>
                    <a:pt x="857" y="224504"/>
                  </a:moveTo>
                  <a:cubicBezTo>
                    <a:pt x="59674" y="165735"/>
                    <a:pt x="79562" y="78448"/>
                    <a:pt x="52006" y="0"/>
                  </a:cubicBezTo>
                  <a:cubicBezTo>
                    <a:pt x="32956" y="74676"/>
                    <a:pt x="15621" y="149733"/>
                    <a:pt x="0" y="225171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2" name="Полилиния: фигура 461">
              <a:extLst>
                <a:ext uri="{FF2B5EF4-FFF2-40B4-BE49-F238E27FC236}">
                  <a16:creationId xmlns:a16="http://schemas.microsoft.com/office/drawing/2014/main" id="{56CF6B7E-81AA-16CC-0793-6A2964AFF01D}"/>
                </a:ext>
              </a:extLst>
            </p:cNvPr>
            <p:cNvSpPr/>
            <p:nvPr/>
          </p:nvSpPr>
          <p:spPr>
            <a:xfrm>
              <a:off x="10202927" y="4115945"/>
              <a:ext cx="242477" cy="172993"/>
            </a:xfrm>
            <a:custGeom>
              <a:avLst/>
              <a:gdLst>
                <a:gd name="connsiteX0" fmla="*/ 5049 w 242477"/>
                <a:gd name="connsiteY0" fmla="*/ 0 h 172993"/>
                <a:gd name="connsiteX1" fmla="*/ 126587 w 242477"/>
                <a:gd name="connsiteY1" fmla="*/ 94298 h 172993"/>
                <a:gd name="connsiteX2" fmla="*/ 185928 w 242477"/>
                <a:gd name="connsiteY2" fmla="*/ 103823 h 172993"/>
                <a:gd name="connsiteX3" fmla="*/ 236220 w 242477"/>
                <a:gd name="connsiteY3" fmla="*/ 134112 h 172993"/>
                <a:gd name="connsiteX4" fmla="*/ 237554 w 242477"/>
                <a:gd name="connsiteY4" fmla="*/ 166402 h 172993"/>
                <a:gd name="connsiteX5" fmla="*/ 203264 w 242477"/>
                <a:gd name="connsiteY5" fmla="*/ 170593 h 172993"/>
                <a:gd name="connsiteX6" fmla="*/ 0 w 242477"/>
                <a:gd name="connsiteY6" fmla="*/ 2000 h 17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477" h="172993">
                  <a:moveTo>
                    <a:pt x="5049" y="0"/>
                  </a:moveTo>
                  <a:cubicBezTo>
                    <a:pt x="29090" y="48301"/>
                    <a:pt x="73828" y="83010"/>
                    <a:pt x="126587" y="94298"/>
                  </a:cubicBezTo>
                  <a:cubicBezTo>
                    <a:pt x="146209" y="98393"/>
                    <a:pt x="166401" y="99060"/>
                    <a:pt x="185928" y="103823"/>
                  </a:cubicBezTo>
                  <a:cubicBezTo>
                    <a:pt x="205902" y="107233"/>
                    <a:pt x="223866" y="118053"/>
                    <a:pt x="236220" y="134112"/>
                  </a:cubicBezTo>
                  <a:cubicBezTo>
                    <a:pt x="242601" y="143637"/>
                    <a:pt x="245745" y="157734"/>
                    <a:pt x="237554" y="166402"/>
                  </a:cubicBezTo>
                  <a:cubicBezTo>
                    <a:pt x="229362" y="175070"/>
                    <a:pt x="214979" y="173736"/>
                    <a:pt x="203264" y="170593"/>
                  </a:cubicBezTo>
                  <a:cubicBezTo>
                    <a:pt x="114328" y="146409"/>
                    <a:pt x="40205" y="84925"/>
                    <a:pt x="0" y="200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3" name="Полилиния: фигура 462">
              <a:extLst>
                <a:ext uri="{FF2B5EF4-FFF2-40B4-BE49-F238E27FC236}">
                  <a16:creationId xmlns:a16="http://schemas.microsoft.com/office/drawing/2014/main" id="{E2162515-FA85-9F66-713D-64FF7E3ACF82}"/>
                </a:ext>
              </a:extLst>
            </p:cNvPr>
            <p:cNvSpPr/>
            <p:nvPr/>
          </p:nvSpPr>
          <p:spPr>
            <a:xfrm>
              <a:off x="10123678" y="4440747"/>
              <a:ext cx="498252" cy="1419034"/>
            </a:xfrm>
            <a:custGeom>
              <a:avLst/>
              <a:gdLst>
                <a:gd name="connsiteX0" fmla="*/ 0 w 498252"/>
                <a:gd name="connsiteY0" fmla="*/ 0 h 1419034"/>
                <a:gd name="connsiteX1" fmla="*/ 318231 w 498252"/>
                <a:gd name="connsiteY1" fmla="*/ 1419035 h 1419034"/>
                <a:gd name="connsiteX2" fmla="*/ 498253 w 498252"/>
                <a:gd name="connsiteY2" fmla="*/ 1419035 h 1419034"/>
                <a:gd name="connsiteX3" fmla="*/ 322326 w 498252"/>
                <a:gd name="connsiteY3" fmla="*/ 187071 h 1419034"/>
                <a:gd name="connsiteX4" fmla="*/ 355378 w 498252"/>
                <a:gd name="connsiteY4" fmla="*/ 82391 h 1419034"/>
                <a:gd name="connsiteX5" fmla="*/ 335661 w 498252"/>
                <a:gd name="connsiteY5" fmla="*/ 13049 h 1419034"/>
                <a:gd name="connsiteX6" fmla="*/ 0 w 498252"/>
                <a:gd name="connsiteY6" fmla="*/ 0 h 141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252" h="1419034">
                  <a:moveTo>
                    <a:pt x="0" y="0"/>
                  </a:moveTo>
                  <a:lnTo>
                    <a:pt x="318231" y="1419035"/>
                  </a:lnTo>
                  <a:lnTo>
                    <a:pt x="498253" y="1419035"/>
                  </a:lnTo>
                  <a:lnTo>
                    <a:pt x="322326" y="187071"/>
                  </a:lnTo>
                  <a:lnTo>
                    <a:pt x="355378" y="82391"/>
                  </a:lnTo>
                  <a:lnTo>
                    <a:pt x="335661" y="13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4" name="Полилиния: фигура 463">
              <a:extLst>
                <a:ext uri="{FF2B5EF4-FFF2-40B4-BE49-F238E27FC236}">
                  <a16:creationId xmlns:a16="http://schemas.microsoft.com/office/drawing/2014/main" id="{AC511BD7-1EFC-15FA-8A0A-3AE74D662EDE}"/>
                </a:ext>
              </a:extLst>
            </p:cNvPr>
            <p:cNvSpPr/>
            <p:nvPr/>
          </p:nvSpPr>
          <p:spPr>
            <a:xfrm>
              <a:off x="10346659" y="4447415"/>
              <a:ext cx="654557" cy="1132617"/>
            </a:xfrm>
            <a:custGeom>
              <a:avLst/>
              <a:gdLst>
                <a:gd name="connsiteX0" fmla="*/ 21812 w 654557"/>
                <a:gd name="connsiteY0" fmla="*/ 176498 h 1132617"/>
                <a:gd name="connsiteX1" fmla="*/ 27813 w 654557"/>
                <a:gd name="connsiteY1" fmla="*/ 709136 h 1132617"/>
                <a:gd name="connsiteX2" fmla="*/ 532638 w 654557"/>
                <a:gd name="connsiteY2" fmla="*/ 1132618 h 1132617"/>
                <a:gd name="connsiteX3" fmla="*/ 654558 w 654557"/>
                <a:gd name="connsiteY3" fmla="*/ 1026319 h 1132617"/>
                <a:gd name="connsiteX4" fmla="*/ 239839 w 654557"/>
                <a:gd name="connsiteY4" fmla="*/ 631888 h 1132617"/>
                <a:gd name="connsiteX5" fmla="*/ 252413 w 654557"/>
                <a:gd name="connsiteY5" fmla="*/ 155638 h 1132617"/>
                <a:gd name="connsiteX6" fmla="*/ 226600 w 654557"/>
                <a:gd name="connsiteY6" fmla="*/ 10858 h 1132617"/>
                <a:gd name="connsiteX7" fmla="*/ 0 w 654557"/>
                <a:gd name="connsiteY7" fmla="*/ 0 h 113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4557" h="1132617">
                  <a:moveTo>
                    <a:pt x="21812" y="176498"/>
                  </a:moveTo>
                  <a:cubicBezTo>
                    <a:pt x="37338" y="193072"/>
                    <a:pt x="27813" y="709136"/>
                    <a:pt x="27813" y="709136"/>
                  </a:cubicBezTo>
                  <a:lnTo>
                    <a:pt x="532638" y="1132618"/>
                  </a:lnTo>
                  <a:lnTo>
                    <a:pt x="654558" y="1026319"/>
                  </a:lnTo>
                  <a:lnTo>
                    <a:pt x="239839" y="631888"/>
                  </a:lnTo>
                  <a:lnTo>
                    <a:pt x="252413" y="155638"/>
                  </a:lnTo>
                  <a:lnTo>
                    <a:pt x="226600" y="10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5" name="Полилиния: фигура 464">
              <a:extLst>
                <a:ext uri="{FF2B5EF4-FFF2-40B4-BE49-F238E27FC236}">
                  <a16:creationId xmlns:a16="http://schemas.microsoft.com/office/drawing/2014/main" id="{7F28DEC4-B0A8-0A9C-3482-A81BC1D36527}"/>
                </a:ext>
              </a:extLst>
            </p:cNvPr>
            <p:cNvSpPr/>
            <p:nvPr/>
          </p:nvSpPr>
          <p:spPr>
            <a:xfrm>
              <a:off x="10439777" y="4502851"/>
              <a:ext cx="130578" cy="997362"/>
            </a:xfrm>
            <a:custGeom>
              <a:avLst/>
              <a:gdLst>
                <a:gd name="connsiteX0" fmla="*/ 63377 w 130578"/>
                <a:gd name="connsiteY0" fmla="*/ 0 h 997362"/>
                <a:gd name="connsiteX1" fmla="*/ 65282 w 130578"/>
                <a:gd name="connsiteY1" fmla="*/ 10192 h 997362"/>
                <a:gd name="connsiteX2" fmla="*/ 60519 w 130578"/>
                <a:gd name="connsiteY2" fmla="*/ 39719 h 997362"/>
                <a:gd name="connsiteX3" fmla="*/ 37088 w 130578"/>
                <a:gd name="connsiteY3" fmla="*/ 80867 h 997362"/>
                <a:gd name="connsiteX4" fmla="*/ 7751 w 130578"/>
                <a:gd name="connsiteY4" fmla="*/ 134874 h 997362"/>
                <a:gd name="connsiteX5" fmla="*/ 8323 w 130578"/>
                <a:gd name="connsiteY5" fmla="*/ 209169 h 997362"/>
                <a:gd name="connsiteX6" fmla="*/ 23182 w 130578"/>
                <a:gd name="connsiteY6" fmla="*/ 294894 h 997362"/>
                <a:gd name="connsiteX7" fmla="*/ 54329 w 130578"/>
                <a:gd name="connsiteY7" fmla="*/ 491585 h 997362"/>
                <a:gd name="connsiteX8" fmla="*/ 107954 w 130578"/>
                <a:gd name="connsiteY8" fmla="*/ 849249 h 997362"/>
                <a:gd name="connsiteX9" fmla="*/ 124909 w 130578"/>
                <a:gd name="connsiteY9" fmla="*/ 957548 h 997362"/>
                <a:gd name="connsiteX10" fmla="*/ 129481 w 130578"/>
                <a:gd name="connsiteY10" fmla="*/ 987076 h 997362"/>
                <a:gd name="connsiteX11" fmla="*/ 130529 w 130578"/>
                <a:gd name="connsiteY11" fmla="*/ 994696 h 997362"/>
                <a:gd name="connsiteX12" fmla="*/ 130529 w 130578"/>
                <a:gd name="connsiteY12" fmla="*/ 997363 h 997362"/>
                <a:gd name="connsiteX13" fmla="*/ 129766 w 130578"/>
                <a:gd name="connsiteY13" fmla="*/ 994791 h 997362"/>
                <a:gd name="connsiteX14" fmla="*/ 128243 w 130578"/>
                <a:gd name="connsiteY14" fmla="*/ 987171 h 997362"/>
                <a:gd name="connsiteX15" fmla="*/ 122718 w 130578"/>
                <a:gd name="connsiteY15" fmla="*/ 957929 h 997362"/>
                <a:gd name="connsiteX16" fmla="*/ 104239 w 130578"/>
                <a:gd name="connsiteY16" fmla="*/ 849821 h 997362"/>
                <a:gd name="connsiteX17" fmla="*/ 49185 w 130578"/>
                <a:gd name="connsiteY17" fmla="*/ 492252 h 997362"/>
                <a:gd name="connsiteX18" fmla="*/ 18324 w 130578"/>
                <a:gd name="connsiteY18" fmla="*/ 295656 h 997362"/>
                <a:gd name="connsiteX19" fmla="*/ 4036 w 130578"/>
                <a:gd name="connsiteY19" fmla="*/ 209931 h 997362"/>
                <a:gd name="connsiteX20" fmla="*/ 4036 w 130578"/>
                <a:gd name="connsiteY20" fmla="*/ 133731 h 997362"/>
                <a:gd name="connsiteX21" fmla="*/ 34612 w 130578"/>
                <a:gd name="connsiteY21" fmla="*/ 79058 h 997362"/>
                <a:gd name="connsiteX22" fmla="*/ 58424 w 130578"/>
                <a:gd name="connsiteY22" fmla="*/ 38862 h 997362"/>
                <a:gd name="connsiteX23" fmla="*/ 63377 w 130578"/>
                <a:gd name="connsiteY23" fmla="*/ 0 h 99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0578" h="997362">
                  <a:moveTo>
                    <a:pt x="63377" y="0"/>
                  </a:moveTo>
                  <a:cubicBezTo>
                    <a:pt x="64520" y="3286"/>
                    <a:pt x="65168" y="6715"/>
                    <a:pt x="65282" y="10192"/>
                  </a:cubicBezTo>
                  <a:cubicBezTo>
                    <a:pt x="65844" y="20260"/>
                    <a:pt x="64215" y="30337"/>
                    <a:pt x="60519" y="39719"/>
                  </a:cubicBezTo>
                  <a:cubicBezTo>
                    <a:pt x="54690" y="54473"/>
                    <a:pt x="46804" y="68323"/>
                    <a:pt x="37088" y="80867"/>
                  </a:cubicBezTo>
                  <a:cubicBezTo>
                    <a:pt x="24096" y="96926"/>
                    <a:pt x="14152" y="115233"/>
                    <a:pt x="7751" y="134874"/>
                  </a:cubicBezTo>
                  <a:cubicBezTo>
                    <a:pt x="2751" y="159410"/>
                    <a:pt x="2951" y="184718"/>
                    <a:pt x="8323" y="209169"/>
                  </a:cubicBezTo>
                  <a:lnTo>
                    <a:pt x="23182" y="294894"/>
                  </a:lnTo>
                  <a:cubicBezTo>
                    <a:pt x="33278" y="355282"/>
                    <a:pt x="43756" y="421767"/>
                    <a:pt x="54329" y="491585"/>
                  </a:cubicBezTo>
                  <a:cubicBezTo>
                    <a:pt x="75284" y="631127"/>
                    <a:pt x="94238" y="757428"/>
                    <a:pt x="107954" y="849249"/>
                  </a:cubicBezTo>
                  <a:cubicBezTo>
                    <a:pt x="115098" y="894779"/>
                    <a:pt x="120813" y="931640"/>
                    <a:pt x="124909" y="957548"/>
                  </a:cubicBezTo>
                  <a:cubicBezTo>
                    <a:pt x="126814" y="970121"/>
                    <a:pt x="128338" y="979932"/>
                    <a:pt x="129481" y="987076"/>
                  </a:cubicBezTo>
                  <a:cubicBezTo>
                    <a:pt x="129481" y="990219"/>
                    <a:pt x="130242" y="992696"/>
                    <a:pt x="130529" y="994696"/>
                  </a:cubicBezTo>
                  <a:cubicBezTo>
                    <a:pt x="130595" y="995582"/>
                    <a:pt x="130595" y="996477"/>
                    <a:pt x="130529" y="997363"/>
                  </a:cubicBezTo>
                  <a:cubicBezTo>
                    <a:pt x="130138" y="996553"/>
                    <a:pt x="129890" y="995686"/>
                    <a:pt x="129766" y="994791"/>
                  </a:cubicBezTo>
                  <a:cubicBezTo>
                    <a:pt x="129766" y="992791"/>
                    <a:pt x="128814" y="990314"/>
                    <a:pt x="128243" y="987171"/>
                  </a:cubicBezTo>
                  <a:cubicBezTo>
                    <a:pt x="126909" y="980122"/>
                    <a:pt x="125004" y="970312"/>
                    <a:pt x="122718" y="957929"/>
                  </a:cubicBezTo>
                  <a:cubicBezTo>
                    <a:pt x="118051" y="932402"/>
                    <a:pt x="111669" y="895540"/>
                    <a:pt x="104239" y="849821"/>
                  </a:cubicBezTo>
                  <a:cubicBezTo>
                    <a:pt x="89190" y="758476"/>
                    <a:pt x="70235" y="631984"/>
                    <a:pt x="49185" y="492252"/>
                  </a:cubicBezTo>
                  <a:cubicBezTo>
                    <a:pt x="38517" y="422529"/>
                    <a:pt x="28230" y="356045"/>
                    <a:pt x="18324" y="295656"/>
                  </a:cubicBezTo>
                  <a:cubicBezTo>
                    <a:pt x="13276" y="265462"/>
                    <a:pt x="8799" y="236792"/>
                    <a:pt x="4036" y="209931"/>
                  </a:cubicBezTo>
                  <a:cubicBezTo>
                    <a:pt x="-1345" y="184814"/>
                    <a:pt x="-1345" y="158848"/>
                    <a:pt x="4036" y="133731"/>
                  </a:cubicBezTo>
                  <a:cubicBezTo>
                    <a:pt x="10752" y="113767"/>
                    <a:pt x="21115" y="95231"/>
                    <a:pt x="34612" y="79058"/>
                  </a:cubicBezTo>
                  <a:cubicBezTo>
                    <a:pt x="44318" y="66789"/>
                    <a:pt x="52328" y="53273"/>
                    <a:pt x="58424" y="38862"/>
                  </a:cubicBezTo>
                  <a:cubicBezTo>
                    <a:pt x="63682" y="26632"/>
                    <a:pt x="65396" y="13164"/>
                    <a:pt x="63377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6" name="Полилиния: фигура 465">
              <a:extLst>
                <a:ext uri="{FF2B5EF4-FFF2-40B4-BE49-F238E27FC236}">
                  <a16:creationId xmlns:a16="http://schemas.microsoft.com/office/drawing/2014/main" id="{2DD9A79E-93DC-CFE1-A77F-D1EEF5B55BB0}"/>
                </a:ext>
              </a:extLst>
            </p:cNvPr>
            <p:cNvSpPr/>
            <p:nvPr/>
          </p:nvSpPr>
          <p:spPr>
            <a:xfrm>
              <a:off x="10535635" y="5080923"/>
              <a:ext cx="54101" cy="27237"/>
            </a:xfrm>
            <a:custGeom>
              <a:avLst/>
              <a:gdLst>
                <a:gd name="connsiteX0" fmla="*/ 54102 w 54101"/>
                <a:gd name="connsiteY0" fmla="*/ 0 h 27237"/>
                <a:gd name="connsiteX1" fmla="*/ 26480 w 54101"/>
                <a:gd name="connsiteY1" fmla="*/ 12478 h 27237"/>
                <a:gd name="connsiteX2" fmla="*/ 0 w 54101"/>
                <a:gd name="connsiteY2" fmla="*/ 27146 h 27237"/>
                <a:gd name="connsiteX3" fmla="*/ 54102 w 54101"/>
                <a:gd name="connsiteY3" fmla="*/ 0 h 27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01" h="27237">
                  <a:moveTo>
                    <a:pt x="54102" y="0"/>
                  </a:moveTo>
                  <a:cubicBezTo>
                    <a:pt x="54102" y="1429"/>
                    <a:pt x="41339" y="4953"/>
                    <a:pt x="26480" y="12478"/>
                  </a:cubicBezTo>
                  <a:cubicBezTo>
                    <a:pt x="11621" y="20003"/>
                    <a:pt x="953" y="28194"/>
                    <a:pt x="0" y="27146"/>
                  </a:cubicBezTo>
                  <a:cubicBezTo>
                    <a:pt x="13554" y="11068"/>
                    <a:pt x="33109" y="1257"/>
                    <a:pt x="54102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12BEC31-B811-3463-E728-ED0DA708AFAA}"/>
              </a:ext>
            </a:extLst>
          </p:cNvPr>
          <p:cNvSpPr/>
          <p:nvPr/>
        </p:nvSpPr>
        <p:spPr>
          <a:xfrm>
            <a:off x="-4030971" y="5029382"/>
            <a:ext cx="4204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3.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A94ED08-27B2-F70E-0775-3B8CADBE3309}"/>
              </a:ext>
            </a:extLst>
          </p:cNvPr>
          <p:cNvSpPr/>
          <p:nvPr/>
        </p:nvSpPr>
        <p:spPr>
          <a:xfrm>
            <a:off x="4966110" y="5272868"/>
            <a:ext cx="378725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Продумать процессы мониторинга сроков действия корневых сертификатов в цепочке доверия и их автоматического обновления для бесперебойной работы всего процесса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DE00958-2B1F-822B-3A55-0F0A63E29A8B}"/>
              </a:ext>
            </a:extLst>
          </p:cNvPr>
          <p:cNvSpPr/>
          <p:nvPr/>
        </p:nvSpPr>
        <p:spPr>
          <a:xfrm>
            <a:off x="541784" y="5272868"/>
            <a:ext cx="398692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  <a:buClr>
                <a:srgbClr val="006AFF"/>
              </a:buClr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Внести в план работы по интеграции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OCSP службами УЦ для всех продуктов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участвующих в цепочке доверия, выстраиваемой в вашей организации</a:t>
            </a:r>
          </a:p>
        </p:txBody>
      </p:sp>
      <p:sp>
        <p:nvSpPr>
          <p:cNvPr id="24" name="Rectangle 35">
            <a:extLst>
              <a:ext uri="{FF2B5EF4-FFF2-40B4-BE49-F238E27FC236}">
                <a16:creationId xmlns:a16="http://schemas.microsoft.com/office/drawing/2014/main" id="{49D06352-CA57-9231-6269-705E0972C44B}"/>
              </a:ext>
            </a:extLst>
          </p:cNvPr>
          <p:cNvSpPr/>
          <p:nvPr/>
        </p:nvSpPr>
        <p:spPr>
          <a:xfrm>
            <a:off x="620408" y="4634808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35">
            <a:extLst>
              <a:ext uri="{FF2B5EF4-FFF2-40B4-BE49-F238E27FC236}">
                <a16:creationId xmlns:a16="http://schemas.microsoft.com/office/drawing/2014/main" id="{1C97EB3C-C11B-1EE9-377D-B414EB354C99}"/>
              </a:ext>
            </a:extLst>
          </p:cNvPr>
          <p:cNvSpPr/>
          <p:nvPr/>
        </p:nvSpPr>
        <p:spPr>
          <a:xfrm>
            <a:off x="4978497" y="4634808"/>
            <a:ext cx="830020" cy="36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6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B99D7DE8-8554-6AD8-3C86-E0EB4EBAF39C}"/>
              </a:ext>
            </a:extLst>
          </p:cNvPr>
          <p:cNvSpPr/>
          <p:nvPr/>
        </p:nvSpPr>
        <p:spPr>
          <a:xfrm>
            <a:off x="541782" y="5159119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6E4E1133-E615-0F11-C7CB-DF87F616BC0F}"/>
              </a:ext>
            </a:extLst>
          </p:cNvPr>
          <p:cNvSpPr/>
          <p:nvPr/>
        </p:nvSpPr>
        <p:spPr>
          <a:xfrm>
            <a:off x="4952422" y="5159119"/>
            <a:ext cx="3827018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3175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896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847D9-C0E9-9826-D83B-1DB47B83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Полилиния: фигура 242">
            <a:extLst>
              <a:ext uri="{FF2B5EF4-FFF2-40B4-BE49-F238E27FC236}">
                <a16:creationId xmlns:a16="http://schemas.microsoft.com/office/drawing/2014/main" id="{37B7994B-1763-7A59-94ED-D7689BE050DF}"/>
              </a:ext>
            </a:extLst>
          </p:cNvPr>
          <p:cNvSpPr/>
          <p:nvPr/>
        </p:nvSpPr>
        <p:spPr>
          <a:xfrm flipV="1">
            <a:off x="352425" y="3762190"/>
            <a:ext cx="4188045" cy="2576443"/>
          </a:xfrm>
          <a:custGeom>
            <a:avLst/>
            <a:gdLst>
              <a:gd name="connsiteX0" fmla="*/ 0 w 4188045"/>
              <a:gd name="connsiteY0" fmla="*/ 2576443 h 2576443"/>
              <a:gd name="connsiteX1" fmla="*/ 4188045 w 4188045"/>
              <a:gd name="connsiteY1" fmla="*/ 2576443 h 2576443"/>
              <a:gd name="connsiteX2" fmla="*/ 4188045 w 4188045"/>
              <a:gd name="connsiteY2" fmla="*/ 0 h 2576443"/>
              <a:gd name="connsiteX3" fmla="*/ 253760 w 4188045"/>
              <a:gd name="connsiteY3" fmla="*/ 0 h 2576443"/>
              <a:gd name="connsiteX4" fmla="*/ 0 w 4188045"/>
              <a:gd name="connsiteY4" fmla="*/ 253760 h 257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8045" h="2576443">
                <a:moveTo>
                  <a:pt x="0" y="2576443"/>
                </a:moveTo>
                <a:lnTo>
                  <a:pt x="4188045" y="2576443"/>
                </a:lnTo>
                <a:lnTo>
                  <a:pt x="4188045" y="0"/>
                </a:lnTo>
                <a:lnTo>
                  <a:pt x="253760" y="0"/>
                </a:lnTo>
                <a:cubicBezTo>
                  <a:pt x="113612" y="0"/>
                  <a:pt x="0" y="113612"/>
                  <a:pt x="0" y="2537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rPr>
              <a:t>я</a:t>
            </a:r>
          </a:p>
        </p:txBody>
      </p:sp>
      <p:pic>
        <p:nvPicPr>
          <p:cNvPr id="244" name="Рисунок 243">
            <a:extLst>
              <a:ext uri="{FF2B5EF4-FFF2-40B4-BE49-F238E27FC236}">
                <a16:creationId xmlns:a16="http://schemas.microsoft.com/office/drawing/2014/main" id="{1534FAA9-1376-8780-30B8-4A4EB91FA51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</a:blip>
          <a:srcRect b="47937"/>
          <a:stretch/>
        </p:blipFill>
        <p:spPr>
          <a:xfrm>
            <a:off x="139177" y="3911020"/>
            <a:ext cx="4662846" cy="2427611"/>
          </a:xfrm>
          <a:prstGeom prst="rect">
            <a:avLst/>
          </a:prstGeom>
        </p:spPr>
      </p:pic>
      <p:sp>
        <p:nvSpPr>
          <p:cNvPr id="245" name="Полилиния: фигура 244">
            <a:extLst>
              <a:ext uri="{FF2B5EF4-FFF2-40B4-BE49-F238E27FC236}">
                <a16:creationId xmlns:a16="http://schemas.microsoft.com/office/drawing/2014/main" id="{1AD02CA2-FDF6-B3AC-3274-7C6FFE62FC26}"/>
              </a:ext>
            </a:extLst>
          </p:cNvPr>
          <p:cNvSpPr/>
          <p:nvPr/>
        </p:nvSpPr>
        <p:spPr>
          <a:xfrm>
            <a:off x="352425" y="976055"/>
            <a:ext cx="4188045" cy="2576443"/>
          </a:xfrm>
          <a:custGeom>
            <a:avLst/>
            <a:gdLst>
              <a:gd name="connsiteX0" fmla="*/ 253760 w 4188045"/>
              <a:gd name="connsiteY0" fmla="*/ 0 h 2576443"/>
              <a:gd name="connsiteX1" fmla="*/ 4188045 w 4188045"/>
              <a:gd name="connsiteY1" fmla="*/ 0 h 2576443"/>
              <a:gd name="connsiteX2" fmla="*/ 4188045 w 4188045"/>
              <a:gd name="connsiteY2" fmla="*/ 2576443 h 2576443"/>
              <a:gd name="connsiteX3" fmla="*/ 0 w 4188045"/>
              <a:gd name="connsiteY3" fmla="*/ 2576443 h 2576443"/>
              <a:gd name="connsiteX4" fmla="*/ 0 w 4188045"/>
              <a:gd name="connsiteY4" fmla="*/ 253760 h 2576443"/>
              <a:gd name="connsiteX5" fmla="*/ 253760 w 4188045"/>
              <a:gd name="connsiteY5" fmla="*/ 0 h 257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8045" h="2576443">
                <a:moveTo>
                  <a:pt x="253760" y="0"/>
                </a:moveTo>
                <a:lnTo>
                  <a:pt x="4188045" y="0"/>
                </a:lnTo>
                <a:lnTo>
                  <a:pt x="4188045" y="2576443"/>
                </a:lnTo>
                <a:lnTo>
                  <a:pt x="0" y="2576443"/>
                </a:lnTo>
                <a:lnTo>
                  <a:pt x="0" y="253760"/>
                </a:lnTo>
                <a:cubicBezTo>
                  <a:pt x="0" y="113612"/>
                  <a:pt x="113612" y="0"/>
                  <a:pt x="253760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rPr>
              <a:t>я</a:t>
            </a:r>
          </a:p>
        </p:txBody>
      </p:sp>
      <p:pic>
        <p:nvPicPr>
          <p:cNvPr id="246" name="Рисунок 245">
            <a:extLst>
              <a:ext uri="{FF2B5EF4-FFF2-40B4-BE49-F238E27FC236}">
                <a16:creationId xmlns:a16="http://schemas.microsoft.com/office/drawing/2014/main" id="{4586686B-6D61-CB45-B910-A70F6DC917E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</a:blip>
          <a:srcRect b="47937"/>
          <a:stretch/>
        </p:blipFill>
        <p:spPr>
          <a:xfrm>
            <a:off x="139177" y="1124887"/>
            <a:ext cx="4662846" cy="2427611"/>
          </a:xfrm>
          <a:prstGeom prst="rect">
            <a:avLst/>
          </a:prstGeom>
        </p:spPr>
      </p:pic>
      <p:sp>
        <p:nvSpPr>
          <p:cNvPr id="247" name="Прямоугольник 246">
            <a:extLst>
              <a:ext uri="{FF2B5EF4-FFF2-40B4-BE49-F238E27FC236}">
                <a16:creationId xmlns:a16="http://schemas.microsoft.com/office/drawing/2014/main" id="{E73845ED-588F-3D38-C436-78996E614215}"/>
              </a:ext>
            </a:extLst>
          </p:cNvPr>
          <p:cNvSpPr/>
          <p:nvPr/>
        </p:nvSpPr>
        <p:spPr>
          <a:xfrm>
            <a:off x="4711427" y="976055"/>
            <a:ext cx="7480573" cy="536257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LC Regular"/>
              <a:ea typeface="+mn-ea"/>
              <a:cs typeface="+mn-cs"/>
            </a:endParaRPr>
          </a:p>
        </p:txBody>
      </p:sp>
      <p:sp>
        <p:nvSpPr>
          <p:cNvPr id="248" name="Прямоугольник 247">
            <a:extLst>
              <a:ext uri="{FF2B5EF4-FFF2-40B4-BE49-F238E27FC236}">
                <a16:creationId xmlns:a16="http://schemas.microsoft.com/office/drawing/2014/main" id="{1B4E92A5-4DDA-688E-0457-22111A95A307}"/>
              </a:ext>
            </a:extLst>
          </p:cNvPr>
          <p:cNvSpPr/>
          <p:nvPr/>
        </p:nvSpPr>
        <p:spPr>
          <a:xfrm flipH="1">
            <a:off x="4711419" y="976054"/>
            <a:ext cx="7480574" cy="5362577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9" name="Rectangle 35">
            <a:extLst>
              <a:ext uri="{FF2B5EF4-FFF2-40B4-BE49-F238E27FC236}">
                <a16:creationId xmlns:a16="http://schemas.microsoft.com/office/drawing/2014/main" id="{08A71E58-699E-FBB0-4ACB-7EB2A7AF7BD0}"/>
              </a:ext>
            </a:extLst>
          </p:cNvPr>
          <p:cNvSpPr/>
          <p:nvPr/>
        </p:nvSpPr>
        <p:spPr>
          <a:xfrm>
            <a:off x="620408" y="1110026"/>
            <a:ext cx="33200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  <a:defRPr/>
            </a:pPr>
            <a:r>
              <a:rPr lang="en-US" sz="20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#1. </a:t>
            </a:r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Идеи для регулятора </a:t>
            </a:r>
          </a:p>
        </p:txBody>
      </p:sp>
      <p:sp>
        <p:nvSpPr>
          <p:cNvPr id="250" name="Rectangle 35">
            <a:extLst>
              <a:ext uri="{FF2B5EF4-FFF2-40B4-BE49-F238E27FC236}">
                <a16:creationId xmlns:a16="http://schemas.microsoft.com/office/drawing/2014/main" id="{8149DA08-6F4C-A5F9-1FF8-837F23237F02}"/>
              </a:ext>
            </a:extLst>
          </p:cNvPr>
          <p:cNvSpPr/>
          <p:nvPr/>
        </p:nvSpPr>
        <p:spPr>
          <a:xfrm>
            <a:off x="620408" y="3989112"/>
            <a:ext cx="341051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lnSpc>
                <a:spcPct val="90000"/>
              </a:lnSpc>
              <a:spcAft>
                <a:spcPts val="1000"/>
              </a:spcAft>
            </a:pPr>
            <a:r>
              <a:rPr lang="en-US" sz="2000" b="1" kern="0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#2. </a:t>
            </a:r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Идеи для продактов </a:t>
            </a:r>
            <a:b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компании </a:t>
            </a:r>
            <a:r>
              <a:rPr lang="ru-RU" sz="2000" b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КриптоПро</a:t>
            </a:r>
            <a:r>
              <a:rPr lang="ru-RU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B3A05A80-5875-0FCA-C8E3-D8277CDA067E}"/>
              </a:ext>
            </a:extLst>
          </p:cNvPr>
          <p:cNvSpPr txBox="1"/>
          <p:nvPr/>
        </p:nvSpPr>
        <p:spPr>
          <a:xfrm>
            <a:off x="620408" y="4682464"/>
            <a:ext cx="3700384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Нам, как пользователям вашего </a:t>
            </a:r>
            <a:b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</a:b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продукта, не хватает единого решения </a:t>
            </a:r>
            <a:b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</a:b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для обновления корневых сертификатов </a:t>
            </a:r>
            <a:b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</a:b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и оркестрации ими, которое бы раздавало настройки цепочек доверия  автоматом сразу всем установленным в организации  продуктам КриптоПро. 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D400096D-D52A-F0BA-2163-671CC152E0FB}"/>
              </a:ext>
            </a:extLst>
          </p:cNvPr>
          <p:cNvSpPr txBox="1"/>
          <p:nvPr/>
        </p:nvSpPr>
        <p:spPr>
          <a:xfrm>
            <a:off x="620408" y="1401216"/>
            <a:ext cx="390673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Было бы здорово, если бы существовал единый агрегированный сервис, подтверждающий действительность сертификатов, выпущенных любыми удостоверяющими сервисами с единой OCSP службой</a:t>
            </a:r>
          </a:p>
          <a:p>
            <a:pPr>
              <a:lnSpc>
                <a:spcPct val="90000"/>
              </a:lnSpc>
            </a:pPr>
            <a:endParaRPr lang="ru-RU" sz="16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endParaRPr>
          </a:p>
          <a:p>
            <a:pPr>
              <a:lnSpc>
                <a:spcPct val="90000"/>
              </a:lnSpc>
            </a:pP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Или было бы здорово законодательно обязать  все АУЦ иметь общедоступные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OCSP </a:t>
            </a: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службы </a:t>
            </a:r>
          </a:p>
        </p:txBody>
      </p:sp>
      <p:grpSp>
        <p:nvGrpSpPr>
          <p:cNvPr id="253" name="Рисунок 5">
            <a:extLst>
              <a:ext uri="{FF2B5EF4-FFF2-40B4-BE49-F238E27FC236}">
                <a16:creationId xmlns:a16="http://schemas.microsoft.com/office/drawing/2014/main" id="{9CA1A381-3663-3069-A0B1-C4E7FF2E78A8}"/>
              </a:ext>
            </a:extLst>
          </p:cNvPr>
          <p:cNvGrpSpPr/>
          <p:nvPr/>
        </p:nvGrpSpPr>
        <p:grpSpPr>
          <a:xfrm flipH="1">
            <a:off x="5359603" y="257034"/>
            <a:ext cx="5202474" cy="11510050"/>
            <a:chOff x="5545090" y="1368264"/>
            <a:chExt cx="1928605" cy="4266881"/>
          </a:xfrm>
        </p:grpSpPr>
        <p:sp>
          <p:nvSpPr>
            <p:cNvPr id="254" name="Полилиния: фигура 253">
              <a:extLst>
                <a:ext uri="{FF2B5EF4-FFF2-40B4-BE49-F238E27FC236}">
                  <a16:creationId xmlns:a16="http://schemas.microsoft.com/office/drawing/2014/main" id="{38FC01BC-D038-19B7-D2AD-D1E192071D2A}"/>
                </a:ext>
              </a:extLst>
            </p:cNvPr>
            <p:cNvSpPr/>
            <p:nvPr/>
          </p:nvSpPr>
          <p:spPr>
            <a:xfrm>
              <a:off x="5614522" y="5110733"/>
              <a:ext cx="302502" cy="522200"/>
            </a:xfrm>
            <a:custGeom>
              <a:avLst/>
              <a:gdLst>
                <a:gd name="connsiteX0" fmla="*/ 104668 w 302502"/>
                <a:gd name="connsiteY0" fmla="*/ 0 h 522200"/>
                <a:gd name="connsiteX1" fmla="*/ 81903 w 302502"/>
                <a:gd name="connsiteY1" fmla="*/ 273177 h 522200"/>
                <a:gd name="connsiteX2" fmla="*/ 1703 w 302502"/>
                <a:gd name="connsiteY2" fmla="*/ 484156 h 522200"/>
                <a:gd name="connsiteX3" fmla="*/ 18877 w 302502"/>
                <a:gd name="connsiteY3" fmla="*/ 520732 h 522200"/>
                <a:gd name="connsiteX4" fmla="*/ 19705 w 302502"/>
                <a:gd name="connsiteY4" fmla="*/ 521018 h 522200"/>
                <a:gd name="connsiteX5" fmla="*/ 19705 w 302502"/>
                <a:gd name="connsiteY5" fmla="*/ 521018 h 522200"/>
                <a:gd name="connsiteX6" fmla="*/ 45042 w 302502"/>
                <a:gd name="connsiteY6" fmla="*/ 516446 h 522200"/>
                <a:gd name="connsiteX7" fmla="*/ 258021 w 302502"/>
                <a:gd name="connsiteY7" fmla="*/ 333470 h 522200"/>
                <a:gd name="connsiteX8" fmla="*/ 302503 w 302502"/>
                <a:gd name="connsiteY8" fmla="*/ 42863 h 52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502" h="522200">
                  <a:moveTo>
                    <a:pt x="104668" y="0"/>
                  </a:moveTo>
                  <a:lnTo>
                    <a:pt x="81903" y="273177"/>
                  </a:lnTo>
                  <a:lnTo>
                    <a:pt x="1703" y="484156"/>
                  </a:lnTo>
                  <a:cubicBezTo>
                    <a:pt x="-3650" y="498996"/>
                    <a:pt x="4037" y="515379"/>
                    <a:pt x="18877" y="520732"/>
                  </a:cubicBezTo>
                  <a:cubicBezTo>
                    <a:pt x="19153" y="520837"/>
                    <a:pt x="19429" y="520932"/>
                    <a:pt x="19705" y="521018"/>
                  </a:cubicBezTo>
                  <a:lnTo>
                    <a:pt x="19705" y="521018"/>
                  </a:lnTo>
                  <a:cubicBezTo>
                    <a:pt x="28402" y="523599"/>
                    <a:pt x="37803" y="521903"/>
                    <a:pt x="45042" y="516446"/>
                  </a:cubicBezTo>
                  <a:cubicBezTo>
                    <a:pt x="90857" y="480917"/>
                    <a:pt x="256116" y="350520"/>
                    <a:pt x="258021" y="333470"/>
                  </a:cubicBezTo>
                  <a:cubicBezTo>
                    <a:pt x="260402" y="311468"/>
                    <a:pt x="302503" y="42863"/>
                    <a:pt x="302503" y="4286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55" name="Полилиния: фигура 254">
              <a:extLst>
                <a:ext uri="{FF2B5EF4-FFF2-40B4-BE49-F238E27FC236}">
                  <a16:creationId xmlns:a16="http://schemas.microsoft.com/office/drawing/2014/main" id="{490CE00A-2510-A1AD-0086-2F7E9C92BD36}"/>
                </a:ext>
              </a:extLst>
            </p:cNvPr>
            <p:cNvSpPr/>
            <p:nvPr/>
          </p:nvSpPr>
          <p:spPr>
            <a:xfrm>
              <a:off x="5634132" y="5413152"/>
              <a:ext cx="242792" cy="221993"/>
            </a:xfrm>
            <a:custGeom>
              <a:avLst/>
              <a:gdLst>
                <a:gd name="connsiteX0" fmla="*/ 95 w 242792"/>
                <a:gd name="connsiteY0" fmla="*/ 218599 h 221993"/>
                <a:gd name="connsiteX1" fmla="*/ 242792 w 242792"/>
                <a:gd name="connsiteY1" fmla="*/ 0 h 221993"/>
                <a:gd name="connsiteX2" fmla="*/ 240411 w 242792"/>
                <a:gd name="connsiteY2" fmla="*/ 20193 h 221993"/>
                <a:gd name="connsiteX3" fmla="*/ 231362 w 242792"/>
                <a:gd name="connsiteY3" fmla="*/ 44196 h 221993"/>
                <a:gd name="connsiteX4" fmla="*/ 27908 w 242792"/>
                <a:gd name="connsiteY4" fmla="*/ 218694 h 221993"/>
                <a:gd name="connsiteX5" fmla="*/ 0 w 242792"/>
                <a:gd name="connsiteY5" fmla="*/ 218694 h 22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792" h="221993">
                  <a:moveTo>
                    <a:pt x="95" y="218599"/>
                  </a:moveTo>
                  <a:lnTo>
                    <a:pt x="242792" y="0"/>
                  </a:lnTo>
                  <a:lnTo>
                    <a:pt x="240411" y="20193"/>
                  </a:lnTo>
                  <a:cubicBezTo>
                    <a:pt x="238792" y="31242"/>
                    <a:pt x="238601" y="37243"/>
                    <a:pt x="231362" y="44196"/>
                  </a:cubicBezTo>
                  <a:cubicBezTo>
                    <a:pt x="166888" y="106156"/>
                    <a:pt x="98965" y="164411"/>
                    <a:pt x="27908" y="218694"/>
                  </a:cubicBezTo>
                  <a:cubicBezTo>
                    <a:pt x="20479" y="224409"/>
                    <a:pt x="8858" y="221552"/>
                    <a:pt x="0" y="21869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56" name="Полилиния: фигура 255">
              <a:extLst>
                <a:ext uri="{FF2B5EF4-FFF2-40B4-BE49-F238E27FC236}">
                  <a16:creationId xmlns:a16="http://schemas.microsoft.com/office/drawing/2014/main" id="{A2BA4C63-488B-F6AF-D465-7E97D7D2B3BA}"/>
                </a:ext>
              </a:extLst>
            </p:cNvPr>
            <p:cNvSpPr/>
            <p:nvPr/>
          </p:nvSpPr>
          <p:spPr>
            <a:xfrm>
              <a:off x="5820852" y="5326192"/>
              <a:ext cx="31680" cy="31920"/>
            </a:xfrm>
            <a:custGeom>
              <a:avLst/>
              <a:gdLst>
                <a:gd name="connsiteX0" fmla="*/ 8447 w 31680"/>
                <a:gd name="connsiteY0" fmla="*/ 1711 h 31920"/>
                <a:gd name="connsiteX1" fmla="*/ 1494 w 31680"/>
                <a:gd name="connsiteY1" fmla="*/ 23333 h 31920"/>
                <a:gd name="connsiteX2" fmla="*/ 22830 w 31680"/>
                <a:gd name="connsiteY2" fmla="*/ 30381 h 31920"/>
                <a:gd name="connsiteX3" fmla="*/ 30069 w 31680"/>
                <a:gd name="connsiteY3" fmla="*/ 7521 h 31920"/>
                <a:gd name="connsiteX4" fmla="*/ 7019 w 31680"/>
                <a:gd name="connsiteY4" fmla="*/ 2568 h 3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80" h="31920">
                  <a:moveTo>
                    <a:pt x="8447" y="1711"/>
                  </a:moveTo>
                  <a:cubicBezTo>
                    <a:pt x="932" y="6073"/>
                    <a:pt x="-2068" y="15408"/>
                    <a:pt x="1494" y="23333"/>
                  </a:cubicBezTo>
                  <a:cubicBezTo>
                    <a:pt x="5618" y="30953"/>
                    <a:pt x="14972" y="34049"/>
                    <a:pt x="22830" y="30381"/>
                  </a:cubicBezTo>
                  <a:cubicBezTo>
                    <a:pt x="30745" y="25743"/>
                    <a:pt x="33870" y="15875"/>
                    <a:pt x="30069" y="7521"/>
                  </a:cubicBezTo>
                  <a:cubicBezTo>
                    <a:pt x="24983" y="-80"/>
                    <a:pt x="14781" y="-2270"/>
                    <a:pt x="7019" y="256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57" name="Полилиния: фигура 256">
              <a:extLst>
                <a:ext uri="{FF2B5EF4-FFF2-40B4-BE49-F238E27FC236}">
                  <a16:creationId xmlns:a16="http://schemas.microsoft.com/office/drawing/2014/main" id="{4854AC27-DE5D-635E-B6E3-960F97AC2D49}"/>
                </a:ext>
              </a:extLst>
            </p:cNvPr>
            <p:cNvSpPr/>
            <p:nvPr/>
          </p:nvSpPr>
          <p:spPr>
            <a:xfrm>
              <a:off x="5656795" y="5483348"/>
              <a:ext cx="52836" cy="35929"/>
            </a:xfrm>
            <a:custGeom>
              <a:avLst/>
              <a:gdLst>
                <a:gd name="connsiteX0" fmla="*/ 52394 w 52836"/>
                <a:gd name="connsiteY0" fmla="*/ 35913 h 35929"/>
                <a:gd name="connsiteX1" fmla="*/ 30773 w 52836"/>
                <a:gd name="connsiteY1" fmla="*/ 12196 h 35929"/>
                <a:gd name="connsiteX2" fmla="*/ 7 w 52836"/>
                <a:gd name="connsiteY2" fmla="*/ 2671 h 35929"/>
                <a:gd name="connsiteX3" fmla="*/ 10008 w 52836"/>
                <a:gd name="connsiteY3" fmla="*/ 4 h 35929"/>
                <a:gd name="connsiteX4" fmla="*/ 34011 w 52836"/>
                <a:gd name="connsiteY4" fmla="*/ 6862 h 35929"/>
                <a:gd name="connsiteX5" fmla="*/ 50585 w 52836"/>
                <a:gd name="connsiteY5" fmla="*/ 25912 h 35929"/>
                <a:gd name="connsiteX6" fmla="*/ 52394 w 52836"/>
                <a:gd name="connsiteY6" fmla="*/ 35913 h 3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36" h="35929">
                  <a:moveTo>
                    <a:pt x="52394" y="35913"/>
                  </a:moveTo>
                  <a:cubicBezTo>
                    <a:pt x="50775" y="36485"/>
                    <a:pt x="46203" y="21531"/>
                    <a:pt x="30773" y="12196"/>
                  </a:cubicBezTo>
                  <a:cubicBezTo>
                    <a:pt x="15342" y="2862"/>
                    <a:pt x="198" y="4576"/>
                    <a:pt x="7" y="2671"/>
                  </a:cubicBezTo>
                  <a:cubicBezTo>
                    <a:pt x="-184" y="766"/>
                    <a:pt x="3531" y="195"/>
                    <a:pt x="10008" y="4"/>
                  </a:cubicBezTo>
                  <a:cubicBezTo>
                    <a:pt x="18505" y="-110"/>
                    <a:pt x="26858" y="2281"/>
                    <a:pt x="34011" y="6862"/>
                  </a:cubicBezTo>
                  <a:cubicBezTo>
                    <a:pt x="41260" y="11472"/>
                    <a:pt x="47022" y="18092"/>
                    <a:pt x="50585" y="25912"/>
                  </a:cubicBezTo>
                  <a:cubicBezTo>
                    <a:pt x="53157" y="31627"/>
                    <a:pt x="53157" y="35723"/>
                    <a:pt x="52394" y="359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58" name="Полилиния: фигура 257">
              <a:extLst>
                <a:ext uri="{FF2B5EF4-FFF2-40B4-BE49-F238E27FC236}">
                  <a16:creationId xmlns:a16="http://schemas.microsoft.com/office/drawing/2014/main" id="{8E6BE01C-BBD9-463B-8EA1-9095F9311FFF}"/>
                </a:ext>
              </a:extLst>
            </p:cNvPr>
            <p:cNvSpPr/>
            <p:nvPr/>
          </p:nvSpPr>
          <p:spPr>
            <a:xfrm>
              <a:off x="5637252" y="5530321"/>
              <a:ext cx="49286" cy="23497"/>
            </a:xfrm>
            <a:custGeom>
              <a:avLst/>
              <a:gdLst>
                <a:gd name="connsiteX0" fmla="*/ 49172 w 49286"/>
                <a:gd name="connsiteY0" fmla="*/ 23420 h 23497"/>
                <a:gd name="connsiteX1" fmla="*/ 26217 w 49286"/>
                <a:gd name="connsiteY1" fmla="*/ 9133 h 23497"/>
                <a:gd name="connsiteX2" fmla="*/ 23 w 49286"/>
                <a:gd name="connsiteY2" fmla="*/ 2846 h 23497"/>
                <a:gd name="connsiteX3" fmla="*/ 28598 w 49286"/>
                <a:gd name="connsiteY3" fmla="*/ 3513 h 23497"/>
                <a:gd name="connsiteX4" fmla="*/ 49172 w 49286"/>
                <a:gd name="connsiteY4" fmla="*/ 23420 h 2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23497">
                  <a:moveTo>
                    <a:pt x="49172" y="23420"/>
                  </a:moveTo>
                  <a:cubicBezTo>
                    <a:pt x="47744" y="24468"/>
                    <a:pt x="39647" y="14657"/>
                    <a:pt x="26217" y="9133"/>
                  </a:cubicBezTo>
                  <a:cubicBezTo>
                    <a:pt x="17626" y="6485"/>
                    <a:pt x="8882" y="4389"/>
                    <a:pt x="23" y="2846"/>
                  </a:cubicBezTo>
                  <a:cubicBezTo>
                    <a:pt x="-643" y="1322"/>
                    <a:pt x="13073" y="-3059"/>
                    <a:pt x="28598" y="3513"/>
                  </a:cubicBezTo>
                  <a:cubicBezTo>
                    <a:pt x="44124" y="10085"/>
                    <a:pt x="50220" y="22753"/>
                    <a:pt x="49172" y="2342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59" name="Полилиния: фигура 258">
              <a:extLst>
                <a:ext uri="{FF2B5EF4-FFF2-40B4-BE49-F238E27FC236}">
                  <a16:creationId xmlns:a16="http://schemas.microsoft.com/office/drawing/2014/main" id="{1CF749F6-F46E-1A20-FA0B-6DEF73186445}"/>
                </a:ext>
              </a:extLst>
            </p:cNvPr>
            <p:cNvSpPr/>
            <p:nvPr/>
          </p:nvSpPr>
          <p:spPr>
            <a:xfrm>
              <a:off x="5676994" y="5436913"/>
              <a:ext cx="73470" cy="39450"/>
            </a:xfrm>
            <a:custGeom>
              <a:avLst/>
              <a:gdLst>
                <a:gd name="connsiteX0" fmla="*/ 73343 w 73470"/>
                <a:gd name="connsiteY0" fmla="*/ 39390 h 39450"/>
                <a:gd name="connsiteX1" fmla="*/ 39529 w 73470"/>
                <a:gd name="connsiteY1" fmla="*/ 14911 h 39450"/>
                <a:gd name="connsiteX2" fmla="*/ 0 w 73470"/>
                <a:gd name="connsiteY2" fmla="*/ 1195 h 39450"/>
                <a:gd name="connsiteX3" fmla="*/ 42291 w 73470"/>
                <a:gd name="connsiteY3" fmla="*/ 9577 h 39450"/>
                <a:gd name="connsiteX4" fmla="*/ 73343 w 73470"/>
                <a:gd name="connsiteY4" fmla="*/ 39390 h 3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70" h="39450">
                  <a:moveTo>
                    <a:pt x="73343" y="39390"/>
                  </a:moveTo>
                  <a:cubicBezTo>
                    <a:pt x="71914" y="40533"/>
                    <a:pt x="60008" y="25388"/>
                    <a:pt x="39529" y="14911"/>
                  </a:cubicBezTo>
                  <a:cubicBezTo>
                    <a:pt x="19050" y="4433"/>
                    <a:pt x="-95" y="3004"/>
                    <a:pt x="0" y="1195"/>
                  </a:cubicBezTo>
                  <a:cubicBezTo>
                    <a:pt x="96" y="-615"/>
                    <a:pt x="20384" y="-1949"/>
                    <a:pt x="42291" y="9577"/>
                  </a:cubicBezTo>
                  <a:cubicBezTo>
                    <a:pt x="64199" y="21102"/>
                    <a:pt x="74772" y="38723"/>
                    <a:pt x="73343" y="3939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0" name="Полилиния: фигура 259">
              <a:extLst>
                <a:ext uri="{FF2B5EF4-FFF2-40B4-BE49-F238E27FC236}">
                  <a16:creationId xmlns:a16="http://schemas.microsoft.com/office/drawing/2014/main" id="{0A3C5D3C-472B-EBE2-D3FD-0401C4529B06}"/>
                </a:ext>
              </a:extLst>
            </p:cNvPr>
            <p:cNvSpPr/>
            <p:nvPr/>
          </p:nvSpPr>
          <p:spPr>
            <a:xfrm>
              <a:off x="5693368" y="5377471"/>
              <a:ext cx="70836" cy="16538"/>
            </a:xfrm>
            <a:custGeom>
              <a:avLst/>
              <a:gdLst>
                <a:gd name="connsiteX0" fmla="*/ 70781 w 70836"/>
                <a:gd name="connsiteY0" fmla="*/ 16346 h 16538"/>
                <a:gd name="connsiteX1" fmla="*/ 36015 w 70836"/>
                <a:gd name="connsiteY1" fmla="*/ 6821 h 16538"/>
                <a:gd name="connsiteX2" fmla="*/ 10 w 70836"/>
                <a:gd name="connsiteY2" fmla="*/ 5392 h 16538"/>
                <a:gd name="connsiteX3" fmla="*/ 36872 w 70836"/>
                <a:gd name="connsiteY3" fmla="*/ 915 h 16538"/>
                <a:gd name="connsiteX4" fmla="*/ 70781 w 70836"/>
                <a:gd name="connsiteY4" fmla="*/ 16346 h 1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36" h="16538">
                  <a:moveTo>
                    <a:pt x="70781" y="16346"/>
                  </a:moveTo>
                  <a:cubicBezTo>
                    <a:pt x="69924" y="17870"/>
                    <a:pt x="55541" y="9964"/>
                    <a:pt x="36015" y="6821"/>
                  </a:cubicBezTo>
                  <a:cubicBezTo>
                    <a:pt x="16488" y="3677"/>
                    <a:pt x="486" y="6821"/>
                    <a:pt x="10" y="5392"/>
                  </a:cubicBezTo>
                  <a:cubicBezTo>
                    <a:pt x="-466" y="3963"/>
                    <a:pt x="15917" y="-2323"/>
                    <a:pt x="36872" y="915"/>
                  </a:cubicBezTo>
                  <a:cubicBezTo>
                    <a:pt x="57827" y="4154"/>
                    <a:pt x="71829" y="15203"/>
                    <a:pt x="70781" y="163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1" name="Полилиния: фигура 260">
              <a:extLst>
                <a:ext uri="{FF2B5EF4-FFF2-40B4-BE49-F238E27FC236}">
                  <a16:creationId xmlns:a16="http://schemas.microsoft.com/office/drawing/2014/main" id="{E3F77F6F-05D0-C8D5-91CD-46A0B236917F}"/>
                </a:ext>
              </a:extLst>
            </p:cNvPr>
            <p:cNvSpPr/>
            <p:nvPr/>
          </p:nvSpPr>
          <p:spPr>
            <a:xfrm>
              <a:off x="5699661" y="5297170"/>
              <a:ext cx="73301" cy="16765"/>
            </a:xfrm>
            <a:custGeom>
              <a:avLst/>
              <a:gdLst>
                <a:gd name="connsiteX0" fmla="*/ 73250 w 73301"/>
                <a:gd name="connsiteY0" fmla="*/ 16637 h 16765"/>
                <a:gd name="connsiteX1" fmla="*/ 37246 w 73301"/>
                <a:gd name="connsiteY1" fmla="*/ 6159 h 16765"/>
                <a:gd name="connsiteX2" fmla="*/ 98 w 73301"/>
                <a:gd name="connsiteY2" fmla="*/ 11398 h 16765"/>
                <a:gd name="connsiteX3" fmla="*/ 9623 w 73301"/>
                <a:gd name="connsiteY3" fmla="*/ 4635 h 16765"/>
                <a:gd name="connsiteX4" fmla="*/ 64583 w 73301"/>
                <a:gd name="connsiteY4" fmla="*/ 8636 h 16765"/>
                <a:gd name="connsiteX5" fmla="*/ 73250 w 73301"/>
                <a:gd name="connsiteY5" fmla="*/ 16637 h 1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01" h="16765">
                  <a:moveTo>
                    <a:pt x="73250" y="16637"/>
                  </a:moveTo>
                  <a:cubicBezTo>
                    <a:pt x="72203" y="18065"/>
                    <a:pt x="58010" y="7112"/>
                    <a:pt x="37246" y="6159"/>
                  </a:cubicBezTo>
                  <a:cubicBezTo>
                    <a:pt x="16481" y="5207"/>
                    <a:pt x="860" y="13017"/>
                    <a:pt x="98" y="11398"/>
                  </a:cubicBezTo>
                  <a:cubicBezTo>
                    <a:pt x="-664" y="9779"/>
                    <a:pt x="3051" y="7683"/>
                    <a:pt x="9623" y="4635"/>
                  </a:cubicBezTo>
                  <a:cubicBezTo>
                    <a:pt x="27559" y="-2737"/>
                    <a:pt x="47904" y="-1251"/>
                    <a:pt x="64583" y="8636"/>
                  </a:cubicBezTo>
                  <a:cubicBezTo>
                    <a:pt x="70869" y="12446"/>
                    <a:pt x="73727" y="16065"/>
                    <a:pt x="73250" y="166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2" name="Полилиния: фигура 261">
              <a:extLst>
                <a:ext uri="{FF2B5EF4-FFF2-40B4-BE49-F238E27FC236}">
                  <a16:creationId xmlns:a16="http://schemas.microsoft.com/office/drawing/2014/main" id="{EFB7525E-90CB-0F34-76AC-4F09BECD8FCE}"/>
                </a:ext>
              </a:extLst>
            </p:cNvPr>
            <p:cNvSpPr/>
            <p:nvPr/>
          </p:nvSpPr>
          <p:spPr>
            <a:xfrm>
              <a:off x="5699698" y="5237352"/>
              <a:ext cx="81835" cy="50737"/>
            </a:xfrm>
            <a:custGeom>
              <a:avLst/>
              <a:gdLst>
                <a:gd name="connsiteX0" fmla="*/ 39304 w 81835"/>
                <a:gd name="connsiteY0" fmla="*/ 50737 h 50737"/>
                <a:gd name="connsiteX1" fmla="*/ 39971 w 81835"/>
                <a:gd name="connsiteY1" fmla="*/ 40450 h 50737"/>
                <a:gd name="connsiteX2" fmla="*/ 51115 w 81835"/>
                <a:gd name="connsiteY2" fmla="*/ 14257 h 50737"/>
                <a:gd name="connsiteX3" fmla="*/ 66355 w 81835"/>
                <a:gd name="connsiteY3" fmla="*/ 541 h 50737"/>
                <a:gd name="connsiteX4" fmla="*/ 78738 w 81835"/>
                <a:gd name="connsiteY4" fmla="*/ 4351 h 50737"/>
                <a:gd name="connsiteX5" fmla="*/ 81690 w 81835"/>
                <a:gd name="connsiteY5" fmla="*/ 17114 h 50737"/>
                <a:gd name="connsiteX6" fmla="*/ 43590 w 81835"/>
                <a:gd name="connsiteY6" fmla="*/ 49975 h 50737"/>
                <a:gd name="connsiteX7" fmla="*/ 1109 w 81835"/>
                <a:gd name="connsiteY7" fmla="*/ 21400 h 50737"/>
                <a:gd name="connsiteX8" fmla="*/ 1776 w 81835"/>
                <a:gd name="connsiteY8" fmla="*/ 8065 h 50737"/>
                <a:gd name="connsiteX9" fmla="*/ 13968 w 81835"/>
                <a:gd name="connsiteY9" fmla="*/ 3493 h 50737"/>
                <a:gd name="connsiteX10" fmla="*/ 30922 w 81835"/>
                <a:gd name="connsiteY10" fmla="*/ 14733 h 50737"/>
                <a:gd name="connsiteX11" fmla="*/ 47305 w 81835"/>
                <a:gd name="connsiteY11" fmla="*/ 37878 h 50737"/>
                <a:gd name="connsiteX12" fmla="*/ 50448 w 81835"/>
                <a:gd name="connsiteY12" fmla="*/ 47403 h 50737"/>
                <a:gd name="connsiteX13" fmla="*/ 27969 w 81835"/>
                <a:gd name="connsiteY13" fmla="*/ 17400 h 50737"/>
                <a:gd name="connsiteX14" fmla="*/ 12920 w 81835"/>
                <a:gd name="connsiteY14" fmla="*/ 7875 h 50737"/>
                <a:gd name="connsiteX15" fmla="*/ 6348 w 81835"/>
                <a:gd name="connsiteY15" fmla="*/ 10351 h 50737"/>
                <a:gd name="connsiteX16" fmla="*/ 6348 w 81835"/>
                <a:gd name="connsiteY16" fmla="*/ 19114 h 50737"/>
                <a:gd name="connsiteX17" fmla="*/ 43400 w 81835"/>
                <a:gd name="connsiteY17" fmla="*/ 43594 h 50737"/>
                <a:gd name="connsiteX18" fmla="*/ 76452 w 81835"/>
                <a:gd name="connsiteY18" fmla="*/ 16161 h 50737"/>
                <a:gd name="connsiteX19" fmla="*/ 74737 w 81835"/>
                <a:gd name="connsiteY19" fmla="*/ 7208 h 50737"/>
                <a:gd name="connsiteX20" fmla="*/ 67974 w 81835"/>
                <a:gd name="connsiteY20" fmla="*/ 5017 h 50737"/>
                <a:gd name="connsiteX21" fmla="*/ 54830 w 81835"/>
                <a:gd name="connsiteY21" fmla="*/ 16352 h 50737"/>
                <a:gd name="connsiteX22" fmla="*/ 39304 w 81835"/>
                <a:gd name="connsiteY22" fmla="*/ 50737 h 5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835" h="50737">
                  <a:moveTo>
                    <a:pt x="39304" y="50737"/>
                  </a:moveTo>
                  <a:cubicBezTo>
                    <a:pt x="38752" y="47299"/>
                    <a:pt x="38980" y="43784"/>
                    <a:pt x="39971" y="40450"/>
                  </a:cubicBezTo>
                  <a:cubicBezTo>
                    <a:pt x="41914" y="31068"/>
                    <a:pt x="45695" y="22162"/>
                    <a:pt x="51115" y="14257"/>
                  </a:cubicBezTo>
                  <a:cubicBezTo>
                    <a:pt x="54525" y="8113"/>
                    <a:pt x="59888" y="3284"/>
                    <a:pt x="66355" y="541"/>
                  </a:cubicBezTo>
                  <a:cubicBezTo>
                    <a:pt x="70870" y="-907"/>
                    <a:pt x="75813" y="617"/>
                    <a:pt x="78738" y="4351"/>
                  </a:cubicBezTo>
                  <a:cubicBezTo>
                    <a:pt x="81205" y="8122"/>
                    <a:pt x="82243" y="12647"/>
                    <a:pt x="81690" y="17114"/>
                  </a:cubicBezTo>
                  <a:cubicBezTo>
                    <a:pt x="78471" y="35764"/>
                    <a:pt x="62507" y="49528"/>
                    <a:pt x="43590" y="49975"/>
                  </a:cubicBezTo>
                  <a:cubicBezTo>
                    <a:pt x="24960" y="49890"/>
                    <a:pt x="8215" y="38621"/>
                    <a:pt x="1109" y="21400"/>
                  </a:cubicBezTo>
                  <a:cubicBezTo>
                    <a:pt x="-577" y="17066"/>
                    <a:pt x="-329" y="12218"/>
                    <a:pt x="1776" y="8065"/>
                  </a:cubicBezTo>
                  <a:cubicBezTo>
                    <a:pt x="4433" y="4074"/>
                    <a:pt x="9348" y="2236"/>
                    <a:pt x="13968" y="3493"/>
                  </a:cubicBezTo>
                  <a:cubicBezTo>
                    <a:pt x="20511" y="5675"/>
                    <a:pt x="26369" y="9551"/>
                    <a:pt x="30922" y="14733"/>
                  </a:cubicBezTo>
                  <a:cubicBezTo>
                    <a:pt x="37685" y="21438"/>
                    <a:pt x="43229" y="29268"/>
                    <a:pt x="47305" y="37878"/>
                  </a:cubicBezTo>
                  <a:cubicBezTo>
                    <a:pt x="49029" y="40793"/>
                    <a:pt x="50096" y="44041"/>
                    <a:pt x="50448" y="47403"/>
                  </a:cubicBezTo>
                  <a:cubicBezTo>
                    <a:pt x="44505" y="36336"/>
                    <a:pt x="36923" y="26220"/>
                    <a:pt x="27969" y="17400"/>
                  </a:cubicBezTo>
                  <a:cubicBezTo>
                    <a:pt x="23817" y="13037"/>
                    <a:pt x="18644" y="9761"/>
                    <a:pt x="12920" y="7875"/>
                  </a:cubicBezTo>
                  <a:cubicBezTo>
                    <a:pt x="10424" y="7132"/>
                    <a:pt x="7738" y="8142"/>
                    <a:pt x="6348" y="10351"/>
                  </a:cubicBezTo>
                  <a:cubicBezTo>
                    <a:pt x="5109" y="13142"/>
                    <a:pt x="5109" y="16323"/>
                    <a:pt x="6348" y="19114"/>
                  </a:cubicBezTo>
                  <a:cubicBezTo>
                    <a:pt x="12815" y="33840"/>
                    <a:pt x="27312" y="43422"/>
                    <a:pt x="43400" y="43594"/>
                  </a:cubicBezTo>
                  <a:cubicBezTo>
                    <a:pt x="59478" y="43298"/>
                    <a:pt x="73204" y="31906"/>
                    <a:pt x="76452" y="16161"/>
                  </a:cubicBezTo>
                  <a:cubicBezTo>
                    <a:pt x="76976" y="13066"/>
                    <a:pt x="76366" y="9894"/>
                    <a:pt x="74737" y="7208"/>
                  </a:cubicBezTo>
                  <a:cubicBezTo>
                    <a:pt x="73204" y="5074"/>
                    <a:pt x="70470" y="4189"/>
                    <a:pt x="67974" y="5017"/>
                  </a:cubicBezTo>
                  <a:cubicBezTo>
                    <a:pt x="62526" y="7341"/>
                    <a:pt x="57935" y="11304"/>
                    <a:pt x="54830" y="16352"/>
                  </a:cubicBezTo>
                  <a:cubicBezTo>
                    <a:pt x="47620" y="26782"/>
                    <a:pt x="42352" y="38431"/>
                    <a:pt x="39304" y="507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3" name="Полилиния: фигура 262">
              <a:extLst>
                <a:ext uri="{FF2B5EF4-FFF2-40B4-BE49-F238E27FC236}">
                  <a16:creationId xmlns:a16="http://schemas.microsoft.com/office/drawing/2014/main" id="{62C1C1BF-59AC-F1F1-E962-09D69BC9C5DC}"/>
                </a:ext>
              </a:extLst>
            </p:cNvPr>
            <p:cNvSpPr/>
            <p:nvPr/>
          </p:nvSpPr>
          <p:spPr>
            <a:xfrm>
              <a:off x="6188773" y="5110733"/>
              <a:ext cx="449294" cy="364616"/>
            </a:xfrm>
            <a:custGeom>
              <a:avLst/>
              <a:gdLst>
                <a:gd name="connsiteX0" fmla="*/ 225362 w 449294"/>
                <a:gd name="connsiteY0" fmla="*/ 2286 h 364616"/>
                <a:gd name="connsiteX1" fmla="*/ 215265 w 449294"/>
                <a:gd name="connsiteY1" fmla="*/ 233648 h 364616"/>
                <a:gd name="connsiteX2" fmla="*/ 449294 w 449294"/>
                <a:gd name="connsiteY2" fmla="*/ 364617 h 364616"/>
                <a:gd name="connsiteX3" fmla="*/ 0 w 449294"/>
                <a:gd name="connsiteY3" fmla="*/ 361093 h 364616"/>
                <a:gd name="connsiteX4" fmla="*/ 953 w 449294"/>
                <a:gd name="connsiteY4" fmla="*/ 0 h 36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294" h="364616">
                  <a:moveTo>
                    <a:pt x="225362" y="2286"/>
                  </a:moveTo>
                  <a:lnTo>
                    <a:pt x="215265" y="233648"/>
                  </a:lnTo>
                  <a:cubicBezTo>
                    <a:pt x="215265" y="233648"/>
                    <a:pt x="447008" y="321659"/>
                    <a:pt x="449294" y="364617"/>
                  </a:cubicBezTo>
                  <a:lnTo>
                    <a:pt x="0" y="361093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4" name="Полилиния: фигура 263">
              <a:extLst>
                <a:ext uri="{FF2B5EF4-FFF2-40B4-BE49-F238E27FC236}">
                  <a16:creationId xmlns:a16="http://schemas.microsoft.com/office/drawing/2014/main" id="{188178F5-7BED-144C-1530-EA01F09549A8}"/>
                </a:ext>
              </a:extLst>
            </p:cNvPr>
            <p:cNvSpPr/>
            <p:nvPr/>
          </p:nvSpPr>
          <p:spPr>
            <a:xfrm>
              <a:off x="6252100" y="5323474"/>
              <a:ext cx="34685" cy="34500"/>
            </a:xfrm>
            <a:custGeom>
              <a:avLst/>
              <a:gdLst>
                <a:gd name="connsiteX0" fmla="*/ 13159 w 34685"/>
                <a:gd name="connsiteY0" fmla="*/ 429 h 34500"/>
                <a:gd name="connsiteX1" fmla="*/ 300 w 34685"/>
                <a:gd name="connsiteY1" fmla="*/ 21193 h 34500"/>
                <a:gd name="connsiteX2" fmla="*/ 20874 w 34685"/>
                <a:gd name="connsiteY2" fmla="*/ 34147 h 34500"/>
                <a:gd name="connsiteX3" fmla="*/ 34304 w 34685"/>
                <a:gd name="connsiteY3" fmla="*/ 12049 h 34500"/>
                <a:gd name="connsiteX4" fmla="*/ 11445 w 34685"/>
                <a:gd name="connsiteY4" fmla="*/ 905 h 3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85" h="34500">
                  <a:moveTo>
                    <a:pt x="13159" y="429"/>
                  </a:moveTo>
                  <a:cubicBezTo>
                    <a:pt x="4177" y="3019"/>
                    <a:pt x="-1386" y="11992"/>
                    <a:pt x="300" y="21193"/>
                  </a:cubicBezTo>
                  <a:cubicBezTo>
                    <a:pt x="2605" y="30308"/>
                    <a:pt x="11654" y="36014"/>
                    <a:pt x="20874" y="34147"/>
                  </a:cubicBezTo>
                  <a:cubicBezTo>
                    <a:pt x="30428" y="31413"/>
                    <a:pt x="36276" y="21793"/>
                    <a:pt x="34304" y="12049"/>
                  </a:cubicBezTo>
                  <a:cubicBezTo>
                    <a:pt x="30933" y="2781"/>
                    <a:pt x="20827" y="-2153"/>
                    <a:pt x="11445" y="905"/>
                  </a:cubicBezTo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5" name="Полилиния: фигура 264">
              <a:extLst>
                <a:ext uri="{FF2B5EF4-FFF2-40B4-BE49-F238E27FC236}">
                  <a16:creationId xmlns:a16="http://schemas.microsoft.com/office/drawing/2014/main" id="{22A249A3-E1DD-4AAC-D8B8-FF73BCBD2072}"/>
                </a:ext>
              </a:extLst>
            </p:cNvPr>
            <p:cNvSpPr/>
            <p:nvPr/>
          </p:nvSpPr>
          <p:spPr>
            <a:xfrm>
              <a:off x="6188773" y="5435441"/>
              <a:ext cx="449492" cy="39909"/>
            </a:xfrm>
            <a:custGeom>
              <a:avLst/>
              <a:gdLst>
                <a:gd name="connsiteX0" fmla="*/ 0 w 449492"/>
                <a:gd name="connsiteY0" fmla="*/ 36386 h 39909"/>
                <a:gd name="connsiteX1" fmla="*/ 1524 w 449492"/>
                <a:gd name="connsiteY1" fmla="*/ 0 h 39909"/>
                <a:gd name="connsiteX2" fmla="*/ 431768 w 449492"/>
                <a:gd name="connsiteY2" fmla="*/ 16954 h 39909"/>
                <a:gd name="connsiteX3" fmla="*/ 449294 w 449492"/>
                <a:gd name="connsiteY3" fmla="*/ 39910 h 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492" h="39909">
                  <a:moveTo>
                    <a:pt x="0" y="36386"/>
                  </a:moveTo>
                  <a:lnTo>
                    <a:pt x="1524" y="0"/>
                  </a:lnTo>
                  <a:lnTo>
                    <a:pt x="431768" y="16954"/>
                  </a:lnTo>
                  <a:cubicBezTo>
                    <a:pt x="431768" y="16954"/>
                    <a:pt x="451676" y="25813"/>
                    <a:pt x="449294" y="399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6" name="Полилиния: фигура 265">
              <a:extLst>
                <a:ext uri="{FF2B5EF4-FFF2-40B4-BE49-F238E27FC236}">
                  <a16:creationId xmlns:a16="http://schemas.microsoft.com/office/drawing/2014/main" id="{01A0A9C9-F514-8634-3D00-0CB94FEFED52}"/>
                </a:ext>
              </a:extLst>
            </p:cNvPr>
            <p:cNvSpPr/>
            <p:nvPr/>
          </p:nvSpPr>
          <p:spPr>
            <a:xfrm>
              <a:off x="6369646" y="5340169"/>
              <a:ext cx="41648" cy="27414"/>
            </a:xfrm>
            <a:custGeom>
              <a:avLst/>
              <a:gdLst>
                <a:gd name="connsiteX0" fmla="*/ 41631 w 41648"/>
                <a:gd name="connsiteY0" fmla="*/ 2022 h 27414"/>
                <a:gd name="connsiteX1" fmla="*/ 19723 w 41648"/>
                <a:gd name="connsiteY1" fmla="*/ 12119 h 27414"/>
                <a:gd name="connsiteX2" fmla="*/ 673 w 41648"/>
                <a:gd name="connsiteY2" fmla="*/ 27359 h 27414"/>
                <a:gd name="connsiteX3" fmla="*/ 15342 w 41648"/>
                <a:gd name="connsiteY3" fmla="*/ 5642 h 27414"/>
                <a:gd name="connsiteX4" fmla="*/ 41631 w 41648"/>
                <a:gd name="connsiteY4" fmla="*/ 2022 h 2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48" h="27414">
                  <a:moveTo>
                    <a:pt x="41631" y="2022"/>
                  </a:moveTo>
                  <a:cubicBezTo>
                    <a:pt x="41631" y="4213"/>
                    <a:pt x="30582" y="5166"/>
                    <a:pt x="19723" y="12119"/>
                  </a:cubicBezTo>
                  <a:cubicBezTo>
                    <a:pt x="8865" y="19072"/>
                    <a:pt x="3055" y="28216"/>
                    <a:pt x="673" y="27359"/>
                  </a:cubicBezTo>
                  <a:cubicBezTo>
                    <a:pt x="-1708" y="26502"/>
                    <a:pt x="2007" y="13834"/>
                    <a:pt x="15342" y="5642"/>
                  </a:cubicBezTo>
                  <a:cubicBezTo>
                    <a:pt x="28677" y="-2549"/>
                    <a:pt x="42203" y="22"/>
                    <a:pt x="41631" y="20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7" name="Полилиния: фигура 266">
              <a:extLst>
                <a:ext uri="{FF2B5EF4-FFF2-40B4-BE49-F238E27FC236}">
                  <a16:creationId xmlns:a16="http://schemas.microsoft.com/office/drawing/2014/main" id="{0B44068D-1F7F-1292-C7ED-FE100464B099}"/>
                </a:ext>
              </a:extLst>
            </p:cNvPr>
            <p:cNvSpPr/>
            <p:nvPr/>
          </p:nvSpPr>
          <p:spPr>
            <a:xfrm>
              <a:off x="6427703" y="5361131"/>
              <a:ext cx="30246" cy="34970"/>
            </a:xfrm>
            <a:custGeom>
              <a:avLst/>
              <a:gdLst>
                <a:gd name="connsiteX0" fmla="*/ 30247 w 30246"/>
                <a:gd name="connsiteY0" fmla="*/ 872 h 34970"/>
                <a:gd name="connsiteX1" fmla="*/ 13673 w 30246"/>
                <a:gd name="connsiteY1" fmla="*/ 15921 h 34970"/>
                <a:gd name="connsiteX2" fmla="*/ 1672 w 30246"/>
                <a:gd name="connsiteY2" fmla="*/ 34971 h 34970"/>
                <a:gd name="connsiteX3" fmla="*/ 7768 w 30246"/>
                <a:gd name="connsiteY3" fmla="*/ 11158 h 34970"/>
                <a:gd name="connsiteX4" fmla="*/ 30247 w 30246"/>
                <a:gd name="connsiteY4" fmla="*/ 872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46" h="34970">
                  <a:moveTo>
                    <a:pt x="30247" y="872"/>
                  </a:moveTo>
                  <a:cubicBezTo>
                    <a:pt x="30247" y="3062"/>
                    <a:pt x="20722" y="6682"/>
                    <a:pt x="13673" y="15921"/>
                  </a:cubicBezTo>
                  <a:cubicBezTo>
                    <a:pt x="6625" y="25160"/>
                    <a:pt x="4148" y="34971"/>
                    <a:pt x="1672" y="34971"/>
                  </a:cubicBezTo>
                  <a:cubicBezTo>
                    <a:pt x="-805" y="34971"/>
                    <a:pt x="-1757" y="22493"/>
                    <a:pt x="7768" y="11158"/>
                  </a:cubicBezTo>
                  <a:cubicBezTo>
                    <a:pt x="17293" y="-176"/>
                    <a:pt x="30247" y="-1224"/>
                    <a:pt x="30247" y="8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8" name="Полилиния: фигура 267">
              <a:extLst>
                <a:ext uri="{FF2B5EF4-FFF2-40B4-BE49-F238E27FC236}">
                  <a16:creationId xmlns:a16="http://schemas.microsoft.com/office/drawing/2014/main" id="{4732CDF3-9E67-CD8E-E17F-536D04720470}"/>
                </a:ext>
              </a:extLst>
            </p:cNvPr>
            <p:cNvSpPr/>
            <p:nvPr/>
          </p:nvSpPr>
          <p:spPr>
            <a:xfrm>
              <a:off x="6482052" y="5380927"/>
              <a:ext cx="20378" cy="37750"/>
            </a:xfrm>
            <a:custGeom>
              <a:avLst/>
              <a:gdLst>
                <a:gd name="connsiteX0" fmla="*/ 2567 w 20378"/>
                <a:gd name="connsiteY0" fmla="*/ 37750 h 37750"/>
                <a:gd name="connsiteX1" fmla="*/ 3330 w 20378"/>
                <a:gd name="connsiteY1" fmla="*/ 15176 h 37750"/>
                <a:gd name="connsiteX2" fmla="*/ 20284 w 20378"/>
                <a:gd name="connsiteY2" fmla="*/ 412 h 37750"/>
                <a:gd name="connsiteX3" fmla="*/ 10188 w 20378"/>
                <a:gd name="connsiteY3" fmla="*/ 18509 h 37750"/>
                <a:gd name="connsiteX4" fmla="*/ 2567 w 20378"/>
                <a:gd name="connsiteY4" fmla="*/ 37750 h 3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8" h="37750">
                  <a:moveTo>
                    <a:pt x="2567" y="37750"/>
                  </a:moveTo>
                  <a:cubicBezTo>
                    <a:pt x="567" y="37750"/>
                    <a:pt x="-2386" y="27177"/>
                    <a:pt x="3330" y="15176"/>
                  </a:cubicBezTo>
                  <a:cubicBezTo>
                    <a:pt x="9045" y="3174"/>
                    <a:pt x="19331" y="-1493"/>
                    <a:pt x="20284" y="412"/>
                  </a:cubicBezTo>
                  <a:cubicBezTo>
                    <a:pt x="21237" y="2317"/>
                    <a:pt x="14759" y="8603"/>
                    <a:pt x="10188" y="18509"/>
                  </a:cubicBezTo>
                  <a:cubicBezTo>
                    <a:pt x="5615" y="28415"/>
                    <a:pt x="4473" y="37559"/>
                    <a:pt x="2567" y="377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9" name="Полилиния: фигура 268">
              <a:extLst>
                <a:ext uri="{FF2B5EF4-FFF2-40B4-BE49-F238E27FC236}">
                  <a16:creationId xmlns:a16="http://schemas.microsoft.com/office/drawing/2014/main" id="{BAF21C17-583E-0E6E-6C31-7AF4C63777B1}"/>
                </a:ext>
              </a:extLst>
            </p:cNvPr>
            <p:cNvSpPr/>
            <p:nvPr/>
          </p:nvSpPr>
          <p:spPr>
            <a:xfrm>
              <a:off x="6361081" y="5281552"/>
              <a:ext cx="46759" cy="10912"/>
            </a:xfrm>
            <a:custGeom>
              <a:avLst/>
              <a:gdLst>
                <a:gd name="connsiteX0" fmla="*/ 46672 w 46759"/>
                <a:gd name="connsiteY0" fmla="*/ 7680 h 10912"/>
                <a:gd name="connsiteX1" fmla="*/ 23335 w 46759"/>
                <a:gd name="connsiteY1" fmla="*/ 7680 h 10912"/>
                <a:gd name="connsiteX2" fmla="*/ 94 w 46759"/>
                <a:gd name="connsiteY2" fmla="*/ 10347 h 10912"/>
                <a:gd name="connsiteX3" fmla="*/ 22954 w 46759"/>
                <a:gd name="connsiteY3" fmla="*/ 60 h 10912"/>
                <a:gd name="connsiteX4" fmla="*/ 46672 w 46759"/>
                <a:gd name="connsiteY4" fmla="*/ 7680 h 1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9" h="10912">
                  <a:moveTo>
                    <a:pt x="46672" y="7680"/>
                  </a:moveTo>
                  <a:cubicBezTo>
                    <a:pt x="45719" y="9681"/>
                    <a:pt x="35718" y="6537"/>
                    <a:pt x="23335" y="7680"/>
                  </a:cubicBezTo>
                  <a:cubicBezTo>
                    <a:pt x="10953" y="8824"/>
                    <a:pt x="1237" y="12252"/>
                    <a:pt x="94" y="10347"/>
                  </a:cubicBezTo>
                  <a:cubicBezTo>
                    <a:pt x="-1049" y="8442"/>
                    <a:pt x="8286" y="822"/>
                    <a:pt x="22954" y="60"/>
                  </a:cubicBezTo>
                  <a:cubicBezTo>
                    <a:pt x="37623" y="-701"/>
                    <a:pt x="47815" y="5966"/>
                    <a:pt x="46672" y="76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0" name="Полилиния: фигура 269">
              <a:extLst>
                <a:ext uri="{FF2B5EF4-FFF2-40B4-BE49-F238E27FC236}">
                  <a16:creationId xmlns:a16="http://schemas.microsoft.com/office/drawing/2014/main" id="{AC16ED4B-82BA-279A-3DCA-CBE30C854FE3}"/>
                </a:ext>
              </a:extLst>
            </p:cNvPr>
            <p:cNvSpPr/>
            <p:nvPr/>
          </p:nvSpPr>
          <p:spPr>
            <a:xfrm>
              <a:off x="5665088" y="3222498"/>
              <a:ext cx="821436" cy="2113597"/>
            </a:xfrm>
            <a:custGeom>
              <a:avLst/>
              <a:gdLst>
                <a:gd name="connsiteX0" fmla="*/ 821436 w 821436"/>
                <a:gd name="connsiteY0" fmla="*/ 151733 h 2113597"/>
                <a:gd name="connsiteX1" fmla="*/ 764286 w 821436"/>
                <a:gd name="connsiteY1" fmla="*/ 2096262 h 2113597"/>
                <a:gd name="connsiteX2" fmla="*/ 484442 w 821436"/>
                <a:gd name="connsiteY2" fmla="*/ 2106835 h 2113597"/>
                <a:gd name="connsiteX3" fmla="*/ 411861 w 821436"/>
                <a:gd name="connsiteY3" fmla="*/ 366903 h 2113597"/>
                <a:gd name="connsiteX4" fmla="*/ 340995 w 821436"/>
                <a:gd name="connsiteY4" fmla="*/ 1279303 h 2113597"/>
                <a:gd name="connsiteX5" fmla="*/ 261366 w 821436"/>
                <a:gd name="connsiteY5" fmla="*/ 2113598 h 2113597"/>
                <a:gd name="connsiteX6" fmla="*/ 0 w 821436"/>
                <a:gd name="connsiteY6" fmla="*/ 2101977 h 2113597"/>
                <a:gd name="connsiteX7" fmla="*/ 19050 w 821436"/>
                <a:gd name="connsiteY7" fmla="*/ 263652 h 2113597"/>
                <a:gd name="connsiteX8" fmla="*/ 53054 w 821436"/>
                <a:gd name="connsiteY8" fmla="*/ 0 h 2113597"/>
                <a:gd name="connsiteX9" fmla="*/ 795338 w 821436"/>
                <a:gd name="connsiteY9" fmla="*/ 7525 h 211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1436" h="2113597">
                  <a:moveTo>
                    <a:pt x="821436" y="151733"/>
                  </a:moveTo>
                  <a:cubicBezTo>
                    <a:pt x="821436" y="166116"/>
                    <a:pt x="764286" y="2096262"/>
                    <a:pt x="764286" y="2096262"/>
                  </a:cubicBezTo>
                  <a:lnTo>
                    <a:pt x="484442" y="2106835"/>
                  </a:lnTo>
                  <a:lnTo>
                    <a:pt x="411861" y="366903"/>
                  </a:lnTo>
                  <a:cubicBezTo>
                    <a:pt x="411861" y="366903"/>
                    <a:pt x="340995" y="1260062"/>
                    <a:pt x="340995" y="1279303"/>
                  </a:cubicBezTo>
                  <a:cubicBezTo>
                    <a:pt x="340995" y="1298543"/>
                    <a:pt x="261366" y="2113598"/>
                    <a:pt x="261366" y="2113598"/>
                  </a:cubicBezTo>
                  <a:lnTo>
                    <a:pt x="0" y="2101977"/>
                  </a:lnTo>
                  <a:lnTo>
                    <a:pt x="19050" y="263652"/>
                  </a:lnTo>
                  <a:lnTo>
                    <a:pt x="53054" y="0"/>
                  </a:lnTo>
                  <a:lnTo>
                    <a:pt x="795338" y="7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1" name="Полилиния: фигура 270">
              <a:extLst>
                <a:ext uri="{FF2B5EF4-FFF2-40B4-BE49-F238E27FC236}">
                  <a16:creationId xmlns:a16="http://schemas.microsoft.com/office/drawing/2014/main" id="{AD59D55F-42EC-72DA-0AEB-69C9C9FC4785}"/>
                </a:ext>
              </a:extLst>
            </p:cNvPr>
            <p:cNvSpPr/>
            <p:nvPr/>
          </p:nvSpPr>
          <p:spPr>
            <a:xfrm>
              <a:off x="6045898" y="3311556"/>
              <a:ext cx="58840" cy="232505"/>
            </a:xfrm>
            <a:custGeom>
              <a:avLst/>
              <a:gdLst>
                <a:gd name="connsiteX0" fmla="*/ 0 w 58840"/>
                <a:gd name="connsiteY0" fmla="*/ 214693 h 232505"/>
                <a:gd name="connsiteX1" fmla="*/ 12192 w 58840"/>
                <a:gd name="connsiteY1" fmla="*/ 219742 h 232505"/>
                <a:gd name="connsiteX2" fmla="*/ 46006 w 58840"/>
                <a:gd name="connsiteY2" fmla="*/ 231553 h 232505"/>
                <a:gd name="connsiteX3" fmla="*/ 48768 w 58840"/>
                <a:gd name="connsiteY3" fmla="*/ 232505 h 232505"/>
                <a:gd name="connsiteX4" fmla="*/ 48768 w 58840"/>
                <a:gd name="connsiteY4" fmla="*/ 229648 h 232505"/>
                <a:gd name="connsiteX5" fmla="*/ 54102 w 58840"/>
                <a:gd name="connsiteY5" fmla="*/ 138303 h 232505"/>
                <a:gd name="connsiteX6" fmla="*/ 58102 w 58840"/>
                <a:gd name="connsiteY6" fmla="*/ 40481 h 232505"/>
                <a:gd name="connsiteX7" fmla="*/ 58674 w 58840"/>
                <a:gd name="connsiteY7" fmla="*/ 10858 h 232505"/>
                <a:gd name="connsiteX8" fmla="*/ 58007 w 58840"/>
                <a:gd name="connsiteY8" fmla="*/ 0 h 232505"/>
                <a:gd name="connsiteX9" fmla="*/ 56293 w 58840"/>
                <a:gd name="connsiteY9" fmla="*/ 10763 h 232505"/>
                <a:gd name="connsiteX10" fmla="*/ 53911 w 58840"/>
                <a:gd name="connsiteY10" fmla="*/ 40291 h 232505"/>
                <a:gd name="connsiteX11" fmla="*/ 48196 w 58840"/>
                <a:gd name="connsiteY11" fmla="*/ 138017 h 232505"/>
                <a:gd name="connsiteX12" fmla="*/ 44386 w 58840"/>
                <a:gd name="connsiteY12" fmla="*/ 229457 h 232505"/>
                <a:gd name="connsiteX13" fmla="*/ 47244 w 58840"/>
                <a:gd name="connsiteY13" fmla="*/ 227552 h 232505"/>
                <a:gd name="connsiteX14" fmla="*/ 12763 w 58840"/>
                <a:gd name="connsiteY14" fmla="*/ 217551 h 232505"/>
                <a:gd name="connsiteX15" fmla="*/ 0 w 58840"/>
                <a:gd name="connsiteY15" fmla="*/ 214693 h 23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40" h="232505">
                  <a:moveTo>
                    <a:pt x="0" y="214693"/>
                  </a:moveTo>
                  <a:cubicBezTo>
                    <a:pt x="3839" y="216884"/>
                    <a:pt x="7934" y="218580"/>
                    <a:pt x="12192" y="219742"/>
                  </a:cubicBezTo>
                  <a:cubicBezTo>
                    <a:pt x="20098" y="222694"/>
                    <a:pt x="31242" y="226695"/>
                    <a:pt x="46006" y="231553"/>
                  </a:cubicBezTo>
                  <a:lnTo>
                    <a:pt x="48768" y="232505"/>
                  </a:lnTo>
                  <a:lnTo>
                    <a:pt x="48768" y="229648"/>
                  </a:lnTo>
                  <a:cubicBezTo>
                    <a:pt x="50482" y="205645"/>
                    <a:pt x="52292" y="173450"/>
                    <a:pt x="54102" y="138303"/>
                  </a:cubicBezTo>
                  <a:cubicBezTo>
                    <a:pt x="56007" y="100203"/>
                    <a:pt x="57436" y="65532"/>
                    <a:pt x="58102" y="40481"/>
                  </a:cubicBezTo>
                  <a:cubicBezTo>
                    <a:pt x="58102" y="28004"/>
                    <a:pt x="58674" y="17907"/>
                    <a:pt x="58674" y="10858"/>
                  </a:cubicBezTo>
                  <a:cubicBezTo>
                    <a:pt x="59036" y="7230"/>
                    <a:pt x="58807" y="3562"/>
                    <a:pt x="58007" y="0"/>
                  </a:cubicBezTo>
                  <a:cubicBezTo>
                    <a:pt x="56969" y="3496"/>
                    <a:pt x="56388" y="7115"/>
                    <a:pt x="56293" y="10763"/>
                  </a:cubicBezTo>
                  <a:cubicBezTo>
                    <a:pt x="55626" y="17717"/>
                    <a:pt x="54769" y="27813"/>
                    <a:pt x="53911" y="40291"/>
                  </a:cubicBezTo>
                  <a:cubicBezTo>
                    <a:pt x="52102" y="65342"/>
                    <a:pt x="50101" y="99822"/>
                    <a:pt x="48196" y="138017"/>
                  </a:cubicBezTo>
                  <a:cubicBezTo>
                    <a:pt x="46387" y="173260"/>
                    <a:pt x="45053" y="205359"/>
                    <a:pt x="44386" y="229457"/>
                  </a:cubicBezTo>
                  <a:lnTo>
                    <a:pt x="47244" y="227552"/>
                  </a:lnTo>
                  <a:cubicBezTo>
                    <a:pt x="32766" y="223171"/>
                    <a:pt x="20955" y="219742"/>
                    <a:pt x="12763" y="217551"/>
                  </a:cubicBezTo>
                  <a:cubicBezTo>
                    <a:pt x="8658" y="216017"/>
                    <a:pt x="4362" y="215055"/>
                    <a:pt x="0" y="21469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2" name="Полилиния: фигура 271">
              <a:extLst>
                <a:ext uri="{FF2B5EF4-FFF2-40B4-BE49-F238E27FC236}">
                  <a16:creationId xmlns:a16="http://schemas.microsoft.com/office/drawing/2014/main" id="{6487DF25-E6CE-984D-054E-295735CF1A14}"/>
                </a:ext>
              </a:extLst>
            </p:cNvPr>
            <p:cNvSpPr/>
            <p:nvPr/>
          </p:nvSpPr>
          <p:spPr>
            <a:xfrm>
              <a:off x="6041841" y="3313005"/>
              <a:ext cx="40840" cy="38451"/>
            </a:xfrm>
            <a:custGeom>
              <a:avLst/>
              <a:gdLst>
                <a:gd name="connsiteX0" fmla="*/ 26822 w 40840"/>
                <a:gd name="connsiteY0" fmla="*/ 5504 h 38451"/>
                <a:gd name="connsiteX1" fmla="*/ 22821 w 40840"/>
                <a:gd name="connsiteY1" fmla="*/ 2932 h 38451"/>
                <a:gd name="connsiteX2" fmla="*/ 9582 w 40840"/>
                <a:gd name="connsiteY2" fmla="*/ 4075 h 38451"/>
                <a:gd name="connsiteX3" fmla="*/ 57 w 40840"/>
                <a:gd name="connsiteY3" fmla="*/ 20458 h 38451"/>
                <a:gd name="connsiteX4" fmla="*/ 15963 w 40840"/>
                <a:gd name="connsiteY4" fmla="*/ 38175 h 38451"/>
                <a:gd name="connsiteX5" fmla="*/ 38061 w 40840"/>
                <a:gd name="connsiteY5" fmla="*/ 28174 h 38451"/>
                <a:gd name="connsiteX6" fmla="*/ 38061 w 40840"/>
                <a:gd name="connsiteY6" fmla="*/ 9124 h 38451"/>
                <a:gd name="connsiteX7" fmla="*/ 28536 w 40840"/>
                <a:gd name="connsiteY7" fmla="*/ 837 h 38451"/>
                <a:gd name="connsiteX8" fmla="*/ 23774 w 40840"/>
                <a:gd name="connsiteY8" fmla="*/ 265 h 38451"/>
                <a:gd name="connsiteX9" fmla="*/ 34728 w 40840"/>
                <a:gd name="connsiteY9" fmla="*/ 10933 h 38451"/>
                <a:gd name="connsiteX10" fmla="*/ 33966 w 40840"/>
                <a:gd name="connsiteY10" fmla="*/ 25411 h 38451"/>
                <a:gd name="connsiteX11" fmla="*/ 17773 w 40840"/>
                <a:gd name="connsiteY11" fmla="*/ 32555 h 38451"/>
                <a:gd name="connsiteX12" fmla="*/ 6057 w 40840"/>
                <a:gd name="connsiteY12" fmla="*/ 19887 h 38451"/>
                <a:gd name="connsiteX13" fmla="*/ 12630 w 40840"/>
                <a:gd name="connsiteY13" fmla="*/ 7504 h 38451"/>
                <a:gd name="connsiteX14" fmla="*/ 26822 w 40840"/>
                <a:gd name="connsiteY14" fmla="*/ 5504 h 3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840" h="38451">
                  <a:moveTo>
                    <a:pt x="26822" y="5504"/>
                  </a:moveTo>
                  <a:cubicBezTo>
                    <a:pt x="26822" y="5504"/>
                    <a:pt x="25869" y="3980"/>
                    <a:pt x="22821" y="2932"/>
                  </a:cubicBezTo>
                  <a:cubicBezTo>
                    <a:pt x="18421" y="1608"/>
                    <a:pt x="13687" y="2018"/>
                    <a:pt x="9582" y="4075"/>
                  </a:cubicBezTo>
                  <a:cubicBezTo>
                    <a:pt x="3285" y="7000"/>
                    <a:pt x="-515" y="13543"/>
                    <a:pt x="57" y="20458"/>
                  </a:cubicBezTo>
                  <a:cubicBezTo>
                    <a:pt x="885" y="29221"/>
                    <a:pt x="7343" y="36413"/>
                    <a:pt x="15963" y="38175"/>
                  </a:cubicBezTo>
                  <a:cubicBezTo>
                    <a:pt x="24669" y="39566"/>
                    <a:pt x="33365" y="35632"/>
                    <a:pt x="38061" y="28174"/>
                  </a:cubicBezTo>
                  <a:cubicBezTo>
                    <a:pt x="41767" y="22363"/>
                    <a:pt x="41767" y="14934"/>
                    <a:pt x="38061" y="9124"/>
                  </a:cubicBezTo>
                  <a:cubicBezTo>
                    <a:pt x="35890" y="5390"/>
                    <a:pt x="32537" y="2475"/>
                    <a:pt x="28536" y="837"/>
                  </a:cubicBezTo>
                  <a:cubicBezTo>
                    <a:pt x="25584" y="-211"/>
                    <a:pt x="23774" y="-116"/>
                    <a:pt x="23774" y="265"/>
                  </a:cubicBezTo>
                  <a:cubicBezTo>
                    <a:pt x="23774" y="646"/>
                    <a:pt x="30537" y="2551"/>
                    <a:pt x="34728" y="10933"/>
                  </a:cubicBezTo>
                  <a:cubicBezTo>
                    <a:pt x="37147" y="15534"/>
                    <a:pt x="36852" y="21087"/>
                    <a:pt x="33966" y="25411"/>
                  </a:cubicBezTo>
                  <a:cubicBezTo>
                    <a:pt x="30365" y="30679"/>
                    <a:pt x="24088" y="33451"/>
                    <a:pt x="17773" y="32555"/>
                  </a:cubicBezTo>
                  <a:cubicBezTo>
                    <a:pt x="11620" y="31164"/>
                    <a:pt x="6962" y="26126"/>
                    <a:pt x="6057" y="19887"/>
                  </a:cubicBezTo>
                  <a:cubicBezTo>
                    <a:pt x="5505" y="14801"/>
                    <a:pt x="8105" y="9895"/>
                    <a:pt x="12630" y="7504"/>
                  </a:cubicBezTo>
                  <a:cubicBezTo>
                    <a:pt x="17040" y="5380"/>
                    <a:pt x="22002" y="4676"/>
                    <a:pt x="26822" y="550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3" name="Полилиния: фигура 272">
              <a:extLst>
                <a:ext uri="{FF2B5EF4-FFF2-40B4-BE49-F238E27FC236}">
                  <a16:creationId xmlns:a16="http://schemas.microsoft.com/office/drawing/2014/main" id="{68DB42EF-EE9C-4199-AF6A-3AD7206BB2DB}"/>
                </a:ext>
              </a:extLst>
            </p:cNvPr>
            <p:cNvSpPr/>
            <p:nvPr/>
          </p:nvSpPr>
          <p:spPr>
            <a:xfrm>
              <a:off x="5929483" y="3300028"/>
              <a:ext cx="7250" cy="38960"/>
            </a:xfrm>
            <a:custGeom>
              <a:avLst/>
              <a:gdLst>
                <a:gd name="connsiteX0" fmla="*/ 1543 w 7250"/>
                <a:gd name="connsiteY0" fmla="*/ 38960 h 38960"/>
                <a:gd name="connsiteX1" fmla="*/ 6591 w 7250"/>
                <a:gd name="connsiteY1" fmla="*/ 19910 h 38960"/>
                <a:gd name="connsiteX2" fmla="*/ 5734 w 7250"/>
                <a:gd name="connsiteY2" fmla="*/ 3 h 38960"/>
                <a:gd name="connsiteX3" fmla="*/ 686 w 7250"/>
                <a:gd name="connsiteY3" fmla="*/ 19053 h 38960"/>
                <a:gd name="connsiteX4" fmla="*/ 1543 w 7250"/>
                <a:gd name="connsiteY4" fmla="*/ 38960 h 3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" h="38960">
                  <a:moveTo>
                    <a:pt x="1543" y="38960"/>
                  </a:moveTo>
                  <a:cubicBezTo>
                    <a:pt x="3162" y="38960"/>
                    <a:pt x="5448" y="30483"/>
                    <a:pt x="6591" y="19910"/>
                  </a:cubicBezTo>
                  <a:cubicBezTo>
                    <a:pt x="7734" y="9338"/>
                    <a:pt x="7353" y="193"/>
                    <a:pt x="5734" y="3"/>
                  </a:cubicBezTo>
                  <a:cubicBezTo>
                    <a:pt x="4115" y="-187"/>
                    <a:pt x="1829" y="8575"/>
                    <a:pt x="686" y="19053"/>
                  </a:cubicBezTo>
                  <a:cubicBezTo>
                    <a:pt x="-457" y="29530"/>
                    <a:pt x="-171" y="38865"/>
                    <a:pt x="1543" y="3896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4" name="Полилиния: фигура 273">
              <a:extLst>
                <a:ext uri="{FF2B5EF4-FFF2-40B4-BE49-F238E27FC236}">
                  <a16:creationId xmlns:a16="http://schemas.microsoft.com/office/drawing/2014/main" id="{C639FF63-96E0-DDE9-70FD-8C781AC74279}"/>
                </a:ext>
              </a:extLst>
            </p:cNvPr>
            <p:cNvSpPr/>
            <p:nvPr/>
          </p:nvSpPr>
          <p:spPr>
            <a:xfrm>
              <a:off x="5907304" y="3295840"/>
              <a:ext cx="5910" cy="41147"/>
            </a:xfrm>
            <a:custGeom>
              <a:avLst/>
              <a:gdLst>
                <a:gd name="connsiteX0" fmla="*/ 2862 w 5910"/>
                <a:gd name="connsiteY0" fmla="*/ 41148 h 41147"/>
                <a:gd name="connsiteX1" fmla="*/ 5910 w 5910"/>
                <a:gd name="connsiteY1" fmla="*/ 20574 h 41147"/>
                <a:gd name="connsiteX2" fmla="*/ 3053 w 5910"/>
                <a:gd name="connsiteY2" fmla="*/ 0 h 41147"/>
                <a:gd name="connsiteX3" fmla="*/ 5 w 5910"/>
                <a:gd name="connsiteY3" fmla="*/ 20574 h 41147"/>
                <a:gd name="connsiteX4" fmla="*/ 2862 w 5910"/>
                <a:gd name="connsiteY4" fmla="*/ 411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" h="41147">
                  <a:moveTo>
                    <a:pt x="2862" y="41148"/>
                  </a:moveTo>
                  <a:cubicBezTo>
                    <a:pt x="4482" y="41148"/>
                    <a:pt x="5910" y="31623"/>
                    <a:pt x="5910" y="20574"/>
                  </a:cubicBezTo>
                  <a:cubicBezTo>
                    <a:pt x="5910" y="9525"/>
                    <a:pt x="4767" y="0"/>
                    <a:pt x="3053" y="0"/>
                  </a:cubicBezTo>
                  <a:cubicBezTo>
                    <a:pt x="1338" y="0"/>
                    <a:pt x="100" y="9525"/>
                    <a:pt x="5" y="20574"/>
                  </a:cubicBezTo>
                  <a:cubicBezTo>
                    <a:pt x="-91" y="31623"/>
                    <a:pt x="1243" y="41148"/>
                    <a:pt x="2862" y="4114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5" name="Полилиния: фигура 274">
              <a:extLst>
                <a:ext uri="{FF2B5EF4-FFF2-40B4-BE49-F238E27FC236}">
                  <a16:creationId xmlns:a16="http://schemas.microsoft.com/office/drawing/2014/main" id="{6BD6FBDD-2A49-9F23-19E0-71AFDE45D218}"/>
                </a:ext>
              </a:extLst>
            </p:cNvPr>
            <p:cNvSpPr/>
            <p:nvPr/>
          </p:nvSpPr>
          <p:spPr>
            <a:xfrm>
              <a:off x="6270263" y="3303841"/>
              <a:ext cx="8536" cy="46958"/>
            </a:xfrm>
            <a:custGeom>
              <a:avLst/>
              <a:gdLst>
                <a:gd name="connsiteX0" fmla="*/ 1473 w 8536"/>
                <a:gd name="connsiteY0" fmla="*/ 46958 h 46958"/>
                <a:gd name="connsiteX1" fmla="*/ 7093 w 8536"/>
                <a:gd name="connsiteY1" fmla="*/ 23813 h 46958"/>
                <a:gd name="connsiteX2" fmla="*/ 7093 w 8536"/>
                <a:gd name="connsiteY2" fmla="*/ 0 h 46958"/>
                <a:gd name="connsiteX3" fmla="*/ 1378 w 8536"/>
                <a:gd name="connsiteY3" fmla="*/ 23146 h 46958"/>
                <a:gd name="connsiteX4" fmla="*/ 1473 w 8536"/>
                <a:gd name="connsiteY4" fmla="*/ 46958 h 4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6" h="46958">
                  <a:moveTo>
                    <a:pt x="1473" y="46958"/>
                  </a:moveTo>
                  <a:cubicBezTo>
                    <a:pt x="5216" y="39824"/>
                    <a:pt x="7150" y="31871"/>
                    <a:pt x="7093" y="23813"/>
                  </a:cubicBezTo>
                  <a:cubicBezTo>
                    <a:pt x="9017" y="15992"/>
                    <a:pt x="9017" y="7820"/>
                    <a:pt x="7093" y="0"/>
                  </a:cubicBezTo>
                  <a:cubicBezTo>
                    <a:pt x="3350" y="7144"/>
                    <a:pt x="1388" y="15078"/>
                    <a:pt x="1378" y="23146"/>
                  </a:cubicBezTo>
                  <a:cubicBezTo>
                    <a:pt x="-489" y="30975"/>
                    <a:pt x="-460" y="39138"/>
                    <a:pt x="1473" y="4695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6" name="Полилиния: фигура 275">
              <a:extLst>
                <a:ext uri="{FF2B5EF4-FFF2-40B4-BE49-F238E27FC236}">
                  <a16:creationId xmlns:a16="http://schemas.microsoft.com/office/drawing/2014/main" id="{F376F956-6DEB-4CBD-F924-F746DFD7138E}"/>
                </a:ext>
              </a:extLst>
            </p:cNvPr>
            <p:cNvSpPr/>
            <p:nvPr/>
          </p:nvSpPr>
          <p:spPr>
            <a:xfrm>
              <a:off x="6246397" y="3303731"/>
              <a:ext cx="7483" cy="49090"/>
            </a:xfrm>
            <a:custGeom>
              <a:avLst/>
              <a:gdLst>
                <a:gd name="connsiteX0" fmla="*/ 97 w 7483"/>
                <a:gd name="connsiteY0" fmla="*/ 49069 h 49090"/>
                <a:gd name="connsiteX1" fmla="*/ 7432 w 7483"/>
                <a:gd name="connsiteY1" fmla="*/ 24780 h 49090"/>
                <a:gd name="connsiteX2" fmla="*/ 2193 w 7483"/>
                <a:gd name="connsiteY2" fmla="*/ 15 h 49090"/>
                <a:gd name="connsiteX3" fmla="*/ 1526 w 7483"/>
                <a:gd name="connsiteY3" fmla="*/ 24589 h 49090"/>
                <a:gd name="connsiteX4" fmla="*/ 97 w 7483"/>
                <a:gd name="connsiteY4" fmla="*/ 49069 h 4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" h="49090">
                  <a:moveTo>
                    <a:pt x="97" y="49069"/>
                  </a:moveTo>
                  <a:cubicBezTo>
                    <a:pt x="1621" y="49640"/>
                    <a:pt x="6860" y="39067"/>
                    <a:pt x="7432" y="24780"/>
                  </a:cubicBezTo>
                  <a:cubicBezTo>
                    <a:pt x="8003" y="10492"/>
                    <a:pt x="3717" y="-461"/>
                    <a:pt x="2193" y="15"/>
                  </a:cubicBezTo>
                  <a:cubicBezTo>
                    <a:pt x="1202" y="8168"/>
                    <a:pt x="974" y="16398"/>
                    <a:pt x="1526" y="24589"/>
                  </a:cubicBezTo>
                  <a:cubicBezTo>
                    <a:pt x="259" y="32686"/>
                    <a:pt x="-226" y="40887"/>
                    <a:pt x="97" y="4906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7" name="Полилиния: фигура 276">
              <a:extLst>
                <a:ext uri="{FF2B5EF4-FFF2-40B4-BE49-F238E27FC236}">
                  <a16:creationId xmlns:a16="http://schemas.microsoft.com/office/drawing/2014/main" id="{D059138F-CDB3-A0B2-590F-C7934C8E39AD}"/>
                </a:ext>
              </a:extLst>
            </p:cNvPr>
            <p:cNvSpPr/>
            <p:nvPr/>
          </p:nvSpPr>
          <p:spPr>
            <a:xfrm>
              <a:off x="6341333" y="3326032"/>
              <a:ext cx="132538" cy="177452"/>
            </a:xfrm>
            <a:custGeom>
              <a:avLst/>
              <a:gdLst>
                <a:gd name="connsiteX0" fmla="*/ 31 w 132538"/>
                <a:gd name="connsiteY0" fmla="*/ 2 h 177452"/>
                <a:gd name="connsiteX1" fmla="*/ 1079 w 132538"/>
                <a:gd name="connsiteY1" fmla="*/ 8765 h 177452"/>
                <a:gd name="connsiteX2" fmla="*/ 7079 w 132538"/>
                <a:gd name="connsiteY2" fmla="*/ 32197 h 177452"/>
                <a:gd name="connsiteX3" fmla="*/ 44227 w 132538"/>
                <a:gd name="connsiteY3" fmla="*/ 103348 h 177452"/>
                <a:gd name="connsiteX4" fmla="*/ 102806 w 132538"/>
                <a:gd name="connsiteY4" fmla="*/ 160499 h 177452"/>
                <a:gd name="connsiteX5" fmla="*/ 124142 w 132538"/>
                <a:gd name="connsiteY5" fmla="*/ 173643 h 177452"/>
                <a:gd name="connsiteX6" fmla="*/ 132524 w 132538"/>
                <a:gd name="connsiteY6" fmla="*/ 177453 h 177452"/>
                <a:gd name="connsiteX7" fmla="*/ 105092 w 132538"/>
                <a:gd name="connsiteY7" fmla="*/ 157736 h 177452"/>
                <a:gd name="connsiteX8" fmla="*/ 48608 w 132538"/>
                <a:gd name="connsiteY8" fmla="*/ 100586 h 177452"/>
                <a:gd name="connsiteX9" fmla="*/ 10508 w 132538"/>
                <a:gd name="connsiteY9" fmla="*/ 31244 h 177452"/>
                <a:gd name="connsiteX10" fmla="*/ 31 w 132538"/>
                <a:gd name="connsiteY10" fmla="*/ 2 h 17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538" h="177452">
                  <a:moveTo>
                    <a:pt x="31" y="2"/>
                  </a:moveTo>
                  <a:cubicBezTo>
                    <a:pt x="-112" y="2965"/>
                    <a:pt x="241" y="5927"/>
                    <a:pt x="1079" y="8765"/>
                  </a:cubicBezTo>
                  <a:cubicBezTo>
                    <a:pt x="2469" y="16719"/>
                    <a:pt x="4479" y="24548"/>
                    <a:pt x="7079" y="32197"/>
                  </a:cubicBezTo>
                  <a:cubicBezTo>
                    <a:pt x="15500" y="57781"/>
                    <a:pt x="28044" y="81822"/>
                    <a:pt x="44227" y="103348"/>
                  </a:cubicBezTo>
                  <a:cubicBezTo>
                    <a:pt x="60619" y="125361"/>
                    <a:pt x="80393" y="144649"/>
                    <a:pt x="102806" y="160499"/>
                  </a:cubicBezTo>
                  <a:cubicBezTo>
                    <a:pt x="109616" y="165347"/>
                    <a:pt x="116750" y="169738"/>
                    <a:pt x="124142" y="173643"/>
                  </a:cubicBezTo>
                  <a:cubicBezTo>
                    <a:pt x="126761" y="175262"/>
                    <a:pt x="129580" y="176539"/>
                    <a:pt x="132524" y="177453"/>
                  </a:cubicBezTo>
                  <a:cubicBezTo>
                    <a:pt x="133000" y="176596"/>
                    <a:pt x="121665" y="170214"/>
                    <a:pt x="105092" y="157736"/>
                  </a:cubicBezTo>
                  <a:cubicBezTo>
                    <a:pt x="83737" y="141353"/>
                    <a:pt x="64734" y="122132"/>
                    <a:pt x="48608" y="100586"/>
                  </a:cubicBezTo>
                  <a:cubicBezTo>
                    <a:pt x="32682" y="79393"/>
                    <a:pt x="19862" y="56047"/>
                    <a:pt x="10508" y="31244"/>
                  </a:cubicBezTo>
                  <a:cubicBezTo>
                    <a:pt x="3651" y="12099"/>
                    <a:pt x="983" y="-188"/>
                    <a:pt x="31" y="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8" name="Полилиния: фигура 277">
              <a:extLst>
                <a:ext uri="{FF2B5EF4-FFF2-40B4-BE49-F238E27FC236}">
                  <a16:creationId xmlns:a16="http://schemas.microsoft.com/office/drawing/2014/main" id="{B761AAE6-00B4-E130-9133-5E5E34A3ECE9}"/>
                </a:ext>
              </a:extLst>
            </p:cNvPr>
            <p:cNvSpPr/>
            <p:nvPr/>
          </p:nvSpPr>
          <p:spPr>
            <a:xfrm>
              <a:off x="5692901" y="3340226"/>
              <a:ext cx="171300" cy="122159"/>
            </a:xfrm>
            <a:custGeom>
              <a:avLst/>
              <a:gdLst>
                <a:gd name="connsiteX0" fmla="*/ 0 w 171300"/>
                <a:gd name="connsiteY0" fmla="*/ 120396 h 122159"/>
                <a:gd name="connsiteX1" fmla="*/ 9049 w 171300"/>
                <a:gd name="connsiteY1" fmla="*/ 121825 h 122159"/>
                <a:gd name="connsiteX2" fmla="*/ 34195 w 171300"/>
                <a:gd name="connsiteY2" fmla="*/ 121349 h 122159"/>
                <a:gd name="connsiteX3" fmla="*/ 110966 w 171300"/>
                <a:gd name="connsiteY3" fmla="*/ 92774 h 122159"/>
                <a:gd name="connsiteX4" fmla="*/ 162211 w 171300"/>
                <a:gd name="connsiteY4" fmla="*/ 31337 h 122159"/>
                <a:gd name="connsiteX5" fmla="*/ 170021 w 171300"/>
                <a:gd name="connsiteY5" fmla="*/ 8668 h 122159"/>
                <a:gd name="connsiteX6" fmla="*/ 171260 w 171300"/>
                <a:gd name="connsiteY6" fmla="*/ 0 h 122159"/>
                <a:gd name="connsiteX7" fmla="*/ 158782 w 171300"/>
                <a:gd name="connsiteY7" fmla="*/ 29813 h 122159"/>
                <a:gd name="connsiteX8" fmla="*/ 107823 w 171300"/>
                <a:gd name="connsiteY8" fmla="*/ 88773 h 122159"/>
                <a:gd name="connsiteX9" fmla="*/ 33719 w 171300"/>
                <a:gd name="connsiteY9" fmla="*/ 117348 h 122159"/>
                <a:gd name="connsiteX10" fmla="*/ 0 w 171300"/>
                <a:gd name="connsiteY10" fmla="*/ 120396 h 12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300" h="122159">
                  <a:moveTo>
                    <a:pt x="0" y="120396"/>
                  </a:moveTo>
                  <a:cubicBezTo>
                    <a:pt x="2924" y="121358"/>
                    <a:pt x="5972" y="121834"/>
                    <a:pt x="9049" y="121825"/>
                  </a:cubicBezTo>
                  <a:cubicBezTo>
                    <a:pt x="17431" y="122396"/>
                    <a:pt x="25841" y="122234"/>
                    <a:pt x="34195" y="121349"/>
                  </a:cubicBezTo>
                  <a:cubicBezTo>
                    <a:pt x="61779" y="118424"/>
                    <a:pt x="88183" y="108595"/>
                    <a:pt x="110966" y="92774"/>
                  </a:cubicBezTo>
                  <a:cubicBezTo>
                    <a:pt x="133179" y="77191"/>
                    <a:pt x="150867" y="55988"/>
                    <a:pt x="162211" y="31337"/>
                  </a:cubicBezTo>
                  <a:cubicBezTo>
                    <a:pt x="165554" y="24060"/>
                    <a:pt x="168173" y="16459"/>
                    <a:pt x="170021" y="8668"/>
                  </a:cubicBezTo>
                  <a:cubicBezTo>
                    <a:pt x="171021" y="5896"/>
                    <a:pt x="171441" y="2943"/>
                    <a:pt x="171260" y="0"/>
                  </a:cubicBezTo>
                  <a:cubicBezTo>
                    <a:pt x="170307" y="0"/>
                    <a:pt x="167831" y="12002"/>
                    <a:pt x="158782" y="29813"/>
                  </a:cubicBezTo>
                  <a:cubicBezTo>
                    <a:pt x="146828" y="53311"/>
                    <a:pt x="129340" y="73543"/>
                    <a:pt x="107823" y="88773"/>
                  </a:cubicBezTo>
                  <a:cubicBezTo>
                    <a:pt x="85630" y="103832"/>
                    <a:pt x="60274" y="113605"/>
                    <a:pt x="33719" y="117348"/>
                  </a:cubicBezTo>
                  <a:cubicBezTo>
                    <a:pt x="13049" y="120777"/>
                    <a:pt x="0" y="119444"/>
                    <a:pt x="0" y="120396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9" name="Полилиния: фигура 278">
              <a:extLst>
                <a:ext uri="{FF2B5EF4-FFF2-40B4-BE49-F238E27FC236}">
                  <a16:creationId xmlns:a16="http://schemas.microsoft.com/office/drawing/2014/main" id="{97DC6196-0122-0FCE-4EEA-55367F843B13}"/>
                </a:ext>
              </a:extLst>
            </p:cNvPr>
            <p:cNvSpPr/>
            <p:nvPr/>
          </p:nvSpPr>
          <p:spPr>
            <a:xfrm>
              <a:off x="6221920" y="1518048"/>
              <a:ext cx="177832" cy="227121"/>
            </a:xfrm>
            <a:custGeom>
              <a:avLst/>
              <a:gdLst>
                <a:gd name="connsiteX0" fmla="*/ 156686 w 177832"/>
                <a:gd name="connsiteY0" fmla="*/ 72626 h 227121"/>
                <a:gd name="connsiteX1" fmla="*/ 118586 w 177832"/>
                <a:gd name="connsiteY1" fmla="*/ 19667 h 227121"/>
                <a:gd name="connsiteX2" fmla="*/ 57817 w 177832"/>
                <a:gd name="connsiteY2" fmla="*/ 617 h 227121"/>
                <a:gd name="connsiteX3" fmla="*/ 15716 w 177832"/>
                <a:gd name="connsiteY3" fmla="*/ 44051 h 227121"/>
                <a:gd name="connsiteX4" fmla="*/ 0 w 177832"/>
                <a:gd name="connsiteY4" fmla="*/ 49957 h 227121"/>
                <a:gd name="connsiteX5" fmla="*/ 64579 w 177832"/>
                <a:gd name="connsiteY5" fmla="*/ 133967 h 227121"/>
                <a:gd name="connsiteX6" fmla="*/ 102679 w 177832"/>
                <a:gd name="connsiteY6" fmla="*/ 227122 h 227121"/>
                <a:gd name="connsiteX7" fmla="*/ 139637 w 177832"/>
                <a:gd name="connsiteY7" fmla="*/ 151779 h 227121"/>
                <a:gd name="connsiteX8" fmla="*/ 149162 w 177832"/>
                <a:gd name="connsiteY8" fmla="*/ 206643 h 227121"/>
                <a:gd name="connsiteX9" fmla="*/ 177737 w 177832"/>
                <a:gd name="connsiteY9" fmla="*/ 141873 h 227121"/>
                <a:gd name="connsiteX10" fmla="*/ 156686 w 177832"/>
                <a:gd name="connsiteY10" fmla="*/ 72626 h 22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832" h="227121">
                  <a:moveTo>
                    <a:pt x="156686" y="72626"/>
                  </a:moveTo>
                  <a:cubicBezTo>
                    <a:pt x="147656" y="52604"/>
                    <a:pt x="134703" y="34596"/>
                    <a:pt x="118586" y="19667"/>
                  </a:cubicBezTo>
                  <a:cubicBezTo>
                    <a:pt x="102080" y="4751"/>
                    <a:pt x="79886" y="-2208"/>
                    <a:pt x="57817" y="617"/>
                  </a:cubicBezTo>
                  <a:cubicBezTo>
                    <a:pt x="35671" y="4095"/>
                    <a:pt x="18497" y="21809"/>
                    <a:pt x="15716" y="44051"/>
                  </a:cubicBezTo>
                  <a:lnTo>
                    <a:pt x="0" y="49957"/>
                  </a:lnTo>
                  <a:cubicBezTo>
                    <a:pt x="31623" y="67197"/>
                    <a:pt x="50578" y="100820"/>
                    <a:pt x="64579" y="133967"/>
                  </a:cubicBezTo>
                  <a:cubicBezTo>
                    <a:pt x="78581" y="167114"/>
                    <a:pt x="79534" y="199118"/>
                    <a:pt x="102679" y="227122"/>
                  </a:cubicBezTo>
                  <a:cubicBezTo>
                    <a:pt x="119063" y="204262"/>
                    <a:pt x="138684" y="179497"/>
                    <a:pt x="139637" y="151779"/>
                  </a:cubicBezTo>
                  <a:cubicBezTo>
                    <a:pt x="149390" y="168297"/>
                    <a:pt x="152771" y="187806"/>
                    <a:pt x="149162" y="206643"/>
                  </a:cubicBezTo>
                  <a:cubicBezTo>
                    <a:pt x="168373" y="190772"/>
                    <a:pt x="178965" y="166763"/>
                    <a:pt x="177737" y="141873"/>
                  </a:cubicBezTo>
                  <a:cubicBezTo>
                    <a:pt x="175889" y="117526"/>
                    <a:pt x="168697" y="93884"/>
                    <a:pt x="156686" y="7262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0" name="Полилиния: фигура 279">
              <a:extLst>
                <a:ext uri="{FF2B5EF4-FFF2-40B4-BE49-F238E27FC236}">
                  <a16:creationId xmlns:a16="http://schemas.microsoft.com/office/drawing/2014/main" id="{C6944F7A-5412-F0C7-3B00-E622C48F4B4E}"/>
                </a:ext>
              </a:extLst>
            </p:cNvPr>
            <p:cNvSpPr/>
            <p:nvPr/>
          </p:nvSpPr>
          <p:spPr>
            <a:xfrm>
              <a:off x="5829300" y="1454304"/>
              <a:ext cx="428625" cy="586712"/>
            </a:xfrm>
            <a:custGeom>
              <a:avLst/>
              <a:gdLst>
                <a:gd name="connsiteX0" fmla="*/ 428625 w 428625"/>
                <a:gd name="connsiteY0" fmla="*/ 81126 h 586712"/>
                <a:gd name="connsiteX1" fmla="*/ 254699 w 428625"/>
                <a:gd name="connsiteY1" fmla="*/ 354 h 586712"/>
                <a:gd name="connsiteX2" fmla="*/ 94393 w 428625"/>
                <a:gd name="connsiteY2" fmla="*/ 78459 h 586712"/>
                <a:gd name="connsiteX3" fmla="*/ 0 w 428625"/>
                <a:gd name="connsiteY3" fmla="*/ 231621 h 586712"/>
                <a:gd name="connsiteX4" fmla="*/ 44387 w 428625"/>
                <a:gd name="connsiteY4" fmla="*/ 236955 h 586712"/>
                <a:gd name="connsiteX5" fmla="*/ 15812 w 428625"/>
                <a:gd name="connsiteY5" fmla="*/ 256862 h 586712"/>
                <a:gd name="connsiteX6" fmla="*/ 14954 w 428625"/>
                <a:gd name="connsiteY6" fmla="*/ 294009 h 586712"/>
                <a:gd name="connsiteX7" fmla="*/ 34004 w 428625"/>
                <a:gd name="connsiteY7" fmla="*/ 381735 h 586712"/>
                <a:gd name="connsiteX8" fmla="*/ 149352 w 428625"/>
                <a:gd name="connsiteY8" fmla="*/ 586713 h 586712"/>
                <a:gd name="connsiteX9" fmla="*/ 134684 w 428625"/>
                <a:gd name="connsiteY9" fmla="*/ 409929 h 586712"/>
                <a:gd name="connsiteX10" fmla="*/ 132302 w 428625"/>
                <a:gd name="connsiteY10" fmla="*/ 347540 h 586712"/>
                <a:gd name="connsiteX11" fmla="*/ 171450 w 428625"/>
                <a:gd name="connsiteY11" fmla="*/ 306678 h 586712"/>
                <a:gd name="connsiteX12" fmla="*/ 223552 w 428625"/>
                <a:gd name="connsiteY12" fmla="*/ 281055 h 586712"/>
                <a:gd name="connsiteX13" fmla="*/ 298895 w 428625"/>
                <a:gd name="connsiteY13" fmla="*/ 181233 h 58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8625" h="586712">
                  <a:moveTo>
                    <a:pt x="428625" y="81126"/>
                  </a:moveTo>
                  <a:cubicBezTo>
                    <a:pt x="411671" y="6735"/>
                    <a:pt x="315849" y="-2123"/>
                    <a:pt x="254699" y="354"/>
                  </a:cubicBezTo>
                  <a:cubicBezTo>
                    <a:pt x="193548" y="2830"/>
                    <a:pt x="136493" y="34929"/>
                    <a:pt x="94393" y="78459"/>
                  </a:cubicBezTo>
                  <a:cubicBezTo>
                    <a:pt x="52292" y="121988"/>
                    <a:pt x="23622" y="176090"/>
                    <a:pt x="0" y="231621"/>
                  </a:cubicBezTo>
                  <a:lnTo>
                    <a:pt x="44387" y="236955"/>
                  </a:lnTo>
                  <a:cubicBezTo>
                    <a:pt x="31452" y="236349"/>
                    <a:pt x="19726" y="244518"/>
                    <a:pt x="15812" y="256862"/>
                  </a:cubicBezTo>
                  <a:cubicBezTo>
                    <a:pt x="12468" y="268984"/>
                    <a:pt x="12173" y="281746"/>
                    <a:pt x="14954" y="294009"/>
                  </a:cubicBezTo>
                  <a:cubicBezTo>
                    <a:pt x="18955" y="323712"/>
                    <a:pt x="25327" y="353047"/>
                    <a:pt x="34004" y="381735"/>
                  </a:cubicBezTo>
                  <a:cubicBezTo>
                    <a:pt x="57531" y="456601"/>
                    <a:pt x="103822" y="522324"/>
                    <a:pt x="149352" y="586713"/>
                  </a:cubicBezTo>
                  <a:cubicBezTo>
                    <a:pt x="160115" y="528039"/>
                    <a:pt x="148304" y="467936"/>
                    <a:pt x="134684" y="409929"/>
                  </a:cubicBezTo>
                  <a:cubicBezTo>
                    <a:pt x="129921" y="389355"/>
                    <a:pt x="125158" y="367352"/>
                    <a:pt x="132302" y="347540"/>
                  </a:cubicBezTo>
                  <a:cubicBezTo>
                    <a:pt x="140208" y="329784"/>
                    <a:pt x="154048" y="315336"/>
                    <a:pt x="171450" y="306678"/>
                  </a:cubicBezTo>
                  <a:cubicBezTo>
                    <a:pt x="188309" y="297153"/>
                    <a:pt x="206692" y="290676"/>
                    <a:pt x="223552" y="281055"/>
                  </a:cubicBezTo>
                  <a:cubicBezTo>
                    <a:pt x="261128" y="259337"/>
                    <a:pt x="288312" y="223326"/>
                    <a:pt x="298895" y="1812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1" name="Полилиния: фигура 280">
              <a:extLst>
                <a:ext uri="{FF2B5EF4-FFF2-40B4-BE49-F238E27FC236}">
                  <a16:creationId xmlns:a16="http://schemas.microsoft.com/office/drawing/2014/main" id="{EB2963DE-A256-312F-FD68-62B32D17DF09}"/>
                </a:ext>
              </a:extLst>
            </p:cNvPr>
            <p:cNvSpPr/>
            <p:nvPr/>
          </p:nvSpPr>
          <p:spPr>
            <a:xfrm>
              <a:off x="5933258" y="1517318"/>
              <a:ext cx="405628" cy="846113"/>
            </a:xfrm>
            <a:custGeom>
              <a:avLst/>
              <a:gdLst>
                <a:gd name="connsiteX0" fmla="*/ 1388 w 405628"/>
                <a:gd name="connsiteY0" fmla="*/ 228804 h 846113"/>
                <a:gd name="connsiteX1" fmla="*/ 32916 w 405628"/>
                <a:gd name="connsiteY1" fmla="*/ 673431 h 846113"/>
                <a:gd name="connsiteX2" fmla="*/ 180744 w 405628"/>
                <a:gd name="connsiteY2" fmla="*/ 844881 h 846113"/>
                <a:gd name="connsiteX3" fmla="*/ 180744 w 405628"/>
                <a:gd name="connsiteY3" fmla="*/ 844881 h 846113"/>
                <a:gd name="connsiteX4" fmla="*/ 297425 w 405628"/>
                <a:gd name="connsiteY4" fmla="*/ 654381 h 846113"/>
                <a:gd name="connsiteX5" fmla="*/ 293043 w 405628"/>
                <a:gd name="connsiteY5" fmla="*/ 589516 h 846113"/>
                <a:gd name="connsiteX6" fmla="*/ 405629 w 405628"/>
                <a:gd name="connsiteY6" fmla="*/ 458262 h 846113"/>
                <a:gd name="connsiteX7" fmla="*/ 387532 w 405628"/>
                <a:gd name="connsiteY7" fmla="*/ 190514 h 846113"/>
                <a:gd name="connsiteX8" fmla="*/ 176458 w 405628"/>
                <a:gd name="connsiteY8" fmla="*/ 14 h 846113"/>
                <a:gd name="connsiteX9" fmla="*/ 165599 w 405628"/>
                <a:gd name="connsiteY9" fmla="*/ 14 h 846113"/>
                <a:gd name="connsiteX10" fmla="*/ 1388 w 405628"/>
                <a:gd name="connsiteY10" fmla="*/ 228804 h 8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5628" h="846113">
                  <a:moveTo>
                    <a:pt x="1388" y="228804"/>
                  </a:moveTo>
                  <a:lnTo>
                    <a:pt x="32916" y="673431"/>
                  </a:lnTo>
                  <a:cubicBezTo>
                    <a:pt x="38345" y="749060"/>
                    <a:pt x="61491" y="858978"/>
                    <a:pt x="180744" y="844881"/>
                  </a:cubicBezTo>
                  <a:lnTo>
                    <a:pt x="180744" y="844881"/>
                  </a:lnTo>
                  <a:cubicBezTo>
                    <a:pt x="283233" y="825069"/>
                    <a:pt x="302473" y="724866"/>
                    <a:pt x="297425" y="654381"/>
                  </a:cubicBezTo>
                  <a:cubicBezTo>
                    <a:pt x="294949" y="620853"/>
                    <a:pt x="293043" y="592945"/>
                    <a:pt x="293043" y="589516"/>
                  </a:cubicBezTo>
                  <a:cubicBezTo>
                    <a:pt x="293043" y="589516"/>
                    <a:pt x="405439" y="570466"/>
                    <a:pt x="405629" y="458262"/>
                  </a:cubicBezTo>
                  <a:cubicBezTo>
                    <a:pt x="405629" y="403874"/>
                    <a:pt x="396771" y="291765"/>
                    <a:pt x="387532" y="190514"/>
                  </a:cubicBezTo>
                  <a:cubicBezTo>
                    <a:pt x="377607" y="81693"/>
                    <a:pt x="285719" y="-1233"/>
                    <a:pt x="176458" y="14"/>
                  </a:cubicBezTo>
                  <a:lnTo>
                    <a:pt x="165599" y="14"/>
                  </a:lnTo>
                  <a:cubicBezTo>
                    <a:pt x="48441" y="8205"/>
                    <a:pt x="-9947" y="112123"/>
                    <a:pt x="1388" y="228804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2" name="Полилиния: фигура 281">
              <a:extLst>
                <a:ext uri="{FF2B5EF4-FFF2-40B4-BE49-F238E27FC236}">
                  <a16:creationId xmlns:a16="http://schemas.microsoft.com/office/drawing/2014/main" id="{F3D5E48F-DD00-02D1-52DD-4CC50BC96EA6}"/>
                </a:ext>
              </a:extLst>
            </p:cNvPr>
            <p:cNvSpPr/>
            <p:nvPr/>
          </p:nvSpPr>
          <p:spPr>
            <a:xfrm>
              <a:off x="6079236" y="2065020"/>
              <a:ext cx="148875" cy="71656"/>
            </a:xfrm>
            <a:custGeom>
              <a:avLst/>
              <a:gdLst>
                <a:gd name="connsiteX0" fmla="*/ 147066 w 148875"/>
                <a:gd name="connsiteY0" fmla="*/ 41815 h 71656"/>
                <a:gd name="connsiteX1" fmla="*/ 0 w 148875"/>
                <a:gd name="connsiteY1" fmla="*/ 0 h 71656"/>
                <a:gd name="connsiteX2" fmla="*/ 148876 w 148875"/>
                <a:gd name="connsiteY2" fmla="*/ 70580 h 7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875" h="71656">
                  <a:moveTo>
                    <a:pt x="147066" y="41815"/>
                  </a:moveTo>
                  <a:cubicBezTo>
                    <a:pt x="95050" y="42253"/>
                    <a:pt x="44005" y="27737"/>
                    <a:pt x="0" y="0"/>
                  </a:cubicBezTo>
                  <a:cubicBezTo>
                    <a:pt x="0" y="0"/>
                    <a:pt x="36671" y="81915"/>
                    <a:pt x="148876" y="70580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3" name="Полилиния: фигура 282">
              <a:extLst>
                <a:ext uri="{FF2B5EF4-FFF2-40B4-BE49-F238E27FC236}">
                  <a16:creationId xmlns:a16="http://schemas.microsoft.com/office/drawing/2014/main" id="{F752D5E8-ED26-C2CB-4929-C2CBE69C8BDB}"/>
                </a:ext>
              </a:extLst>
            </p:cNvPr>
            <p:cNvSpPr/>
            <p:nvPr/>
          </p:nvSpPr>
          <p:spPr>
            <a:xfrm>
              <a:off x="6064178" y="1752529"/>
              <a:ext cx="69601" cy="20972"/>
            </a:xfrm>
            <a:custGeom>
              <a:avLst/>
              <a:gdLst>
                <a:gd name="connsiteX0" fmla="*/ 69350 w 69601"/>
                <a:gd name="connsiteY0" fmla="*/ 17025 h 20972"/>
                <a:gd name="connsiteX1" fmla="*/ 34774 w 69601"/>
                <a:gd name="connsiteY1" fmla="*/ 11215 h 20972"/>
                <a:gd name="connsiteX2" fmla="*/ 674 w 69601"/>
                <a:gd name="connsiteY2" fmla="*/ 20740 h 20972"/>
                <a:gd name="connsiteX3" fmla="*/ 7247 w 69601"/>
                <a:gd name="connsiteY3" fmla="*/ 10644 h 20972"/>
                <a:gd name="connsiteX4" fmla="*/ 34488 w 69601"/>
                <a:gd name="connsiteY4" fmla="*/ 71 h 20972"/>
                <a:gd name="connsiteX5" fmla="*/ 62111 w 69601"/>
                <a:gd name="connsiteY5" fmla="*/ 7596 h 20972"/>
                <a:gd name="connsiteX6" fmla="*/ 69350 w 69601"/>
                <a:gd name="connsiteY6" fmla="*/ 17025 h 2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01" h="20972">
                  <a:moveTo>
                    <a:pt x="69350" y="17025"/>
                  </a:moveTo>
                  <a:cubicBezTo>
                    <a:pt x="67349" y="19502"/>
                    <a:pt x="53538" y="10167"/>
                    <a:pt x="34774" y="11215"/>
                  </a:cubicBezTo>
                  <a:cubicBezTo>
                    <a:pt x="16010" y="12263"/>
                    <a:pt x="2770" y="22645"/>
                    <a:pt x="674" y="20740"/>
                  </a:cubicBezTo>
                  <a:cubicBezTo>
                    <a:pt x="-1421" y="18835"/>
                    <a:pt x="1532" y="15406"/>
                    <a:pt x="7247" y="10644"/>
                  </a:cubicBezTo>
                  <a:cubicBezTo>
                    <a:pt x="14962" y="4300"/>
                    <a:pt x="24516" y="595"/>
                    <a:pt x="34488" y="71"/>
                  </a:cubicBezTo>
                  <a:cubicBezTo>
                    <a:pt x="44270" y="-477"/>
                    <a:pt x="53957" y="2164"/>
                    <a:pt x="62111" y="7596"/>
                  </a:cubicBezTo>
                  <a:cubicBezTo>
                    <a:pt x="68207" y="11882"/>
                    <a:pt x="70397" y="15978"/>
                    <a:pt x="69350" y="17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4" name="Полилиния: фигура 283">
              <a:extLst>
                <a:ext uri="{FF2B5EF4-FFF2-40B4-BE49-F238E27FC236}">
                  <a16:creationId xmlns:a16="http://schemas.microsoft.com/office/drawing/2014/main" id="{1A09C077-E36D-5F7B-EF95-40CB30ED68CA}"/>
                </a:ext>
              </a:extLst>
            </p:cNvPr>
            <p:cNvSpPr/>
            <p:nvPr/>
          </p:nvSpPr>
          <p:spPr>
            <a:xfrm>
              <a:off x="6087136" y="1801493"/>
              <a:ext cx="30297" cy="29172"/>
            </a:xfrm>
            <a:custGeom>
              <a:avLst/>
              <a:gdLst>
                <a:gd name="connsiteX0" fmla="*/ 30295 w 30297"/>
                <a:gd name="connsiteY0" fmla="*/ 13591 h 29172"/>
                <a:gd name="connsiteX1" fmla="*/ 15817 w 30297"/>
                <a:gd name="connsiteY1" fmla="*/ 29116 h 29172"/>
                <a:gd name="connsiteX2" fmla="*/ 34 w 30297"/>
                <a:gd name="connsiteY2" fmla="*/ 15864 h 29172"/>
                <a:gd name="connsiteX3" fmla="*/ 5 w 30297"/>
                <a:gd name="connsiteY3" fmla="*/ 15496 h 29172"/>
                <a:gd name="connsiteX4" fmla="*/ 14483 w 30297"/>
                <a:gd name="connsiteY4" fmla="*/ 65 h 29172"/>
                <a:gd name="connsiteX5" fmla="*/ 30257 w 30297"/>
                <a:gd name="connsiteY5" fmla="*/ 13118 h 29172"/>
                <a:gd name="connsiteX6" fmla="*/ 30295 w 30297"/>
                <a:gd name="connsiteY6" fmla="*/ 13591 h 2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97" h="29172">
                  <a:moveTo>
                    <a:pt x="30295" y="13591"/>
                  </a:moveTo>
                  <a:cubicBezTo>
                    <a:pt x="30457" y="21829"/>
                    <a:pt x="24046" y="28706"/>
                    <a:pt x="15817" y="29116"/>
                  </a:cubicBezTo>
                  <a:cubicBezTo>
                    <a:pt x="7797" y="29815"/>
                    <a:pt x="729" y="23882"/>
                    <a:pt x="34" y="15864"/>
                  </a:cubicBezTo>
                  <a:cubicBezTo>
                    <a:pt x="24" y="15741"/>
                    <a:pt x="15" y="15618"/>
                    <a:pt x="5" y="15496"/>
                  </a:cubicBezTo>
                  <a:cubicBezTo>
                    <a:pt x="-214" y="7255"/>
                    <a:pt x="6244" y="376"/>
                    <a:pt x="14483" y="65"/>
                  </a:cubicBezTo>
                  <a:cubicBezTo>
                    <a:pt x="22446" y="-686"/>
                    <a:pt x="29504" y="5157"/>
                    <a:pt x="30257" y="13118"/>
                  </a:cubicBezTo>
                  <a:cubicBezTo>
                    <a:pt x="30276" y="13275"/>
                    <a:pt x="30285" y="13433"/>
                    <a:pt x="30295" y="135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5" name="Полилиния: фигура 284">
              <a:extLst>
                <a:ext uri="{FF2B5EF4-FFF2-40B4-BE49-F238E27FC236}">
                  <a16:creationId xmlns:a16="http://schemas.microsoft.com/office/drawing/2014/main" id="{B0AF4867-2727-103D-8869-0FD3D4788B4B}"/>
                </a:ext>
              </a:extLst>
            </p:cNvPr>
            <p:cNvSpPr/>
            <p:nvPr/>
          </p:nvSpPr>
          <p:spPr>
            <a:xfrm>
              <a:off x="6181827" y="1751924"/>
              <a:ext cx="53302" cy="144695"/>
            </a:xfrm>
            <a:custGeom>
              <a:avLst/>
              <a:gdLst>
                <a:gd name="connsiteX0" fmla="*/ 9423 w 53302"/>
                <a:gd name="connsiteY0" fmla="*/ 144027 h 144695"/>
                <a:gd name="connsiteX1" fmla="*/ 37426 w 53302"/>
                <a:gd name="connsiteY1" fmla="*/ 138693 h 144695"/>
                <a:gd name="connsiteX2" fmla="*/ 46951 w 53302"/>
                <a:gd name="connsiteY2" fmla="*/ 134216 h 144695"/>
                <a:gd name="connsiteX3" fmla="*/ 43903 w 53302"/>
                <a:gd name="connsiteY3" fmla="*/ 121167 h 144695"/>
                <a:gd name="connsiteX4" fmla="*/ 30473 w 53302"/>
                <a:gd name="connsiteY4" fmla="*/ 87639 h 144695"/>
                <a:gd name="connsiteX5" fmla="*/ 183 w 53302"/>
                <a:gd name="connsiteY5" fmla="*/ 9 h 144695"/>
                <a:gd name="connsiteX6" fmla="*/ 37426 w 53302"/>
                <a:gd name="connsiteY6" fmla="*/ 84972 h 144695"/>
                <a:gd name="connsiteX7" fmla="*/ 50285 w 53302"/>
                <a:gd name="connsiteY7" fmla="*/ 118690 h 144695"/>
                <a:gd name="connsiteX8" fmla="*/ 52761 w 53302"/>
                <a:gd name="connsiteY8" fmla="*/ 136026 h 144695"/>
                <a:gd name="connsiteX9" fmla="*/ 45617 w 53302"/>
                <a:gd name="connsiteY9" fmla="*/ 142598 h 144695"/>
                <a:gd name="connsiteX10" fmla="*/ 37998 w 53302"/>
                <a:gd name="connsiteY10" fmla="*/ 143550 h 144695"/>
                <a:gd name="connsiteX11" fmla="*/ 9423 w 53302"/>
                <a:gd name="connsiteY11" fmla="*/ 144027 h 1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302" h="144695">
                  <a:moveTo>
                    <a:pt x="9423" y="144027"/>
                  </a:moveTo>
                  <a:cubicBezTo>
                    <a:pt x="18500" y="141102"/>
                    <a:pt x="27911" y="139311"/>
                    <a:pt x="37426" y="138693"/>
                  </a:cubicBezTo>
                  <a:cubicBezTo>
                    <a:pt x="41903" y="138121"/>
                    <a:pt x="45998" y="137264"/>
                    <a:pt x="46951" y="134216"/>
                  </a:cubicBezTo>
                  <a:cubicBezTo>
                    <a:pt x="47313" y="129655"/>
                    <a:pt x="46246" y="125096"/>
                    <a:pt x="43903" y="121167"/>
                  </a:cubicBezTo>
                  <a:lnTo>
                    <a:pt x="30473" y="87639"/>
                  </a:lnTo>
                  <a:cubicBezTo>
                    <a:pt x="11423" y="40014"/>
                    <a:pt x="-1722" y="675"/>
                    <a:pt x="183" y="9"/>
                  </a:cubicBezTo>
                  <a:cubicBezTo>
                    <a:pt x="2088" y="-658"/>
                    <a:pt x="19233" y="37347"/>
                    <a:pt x="37426" y="84972"/>
                  </a:cubicBezTo>
                  <a:lnTo>
                    <a:pt x="50285" y="118690"/>
                  </a:lnTo>
                  <a:cubicBezTo>
                    <a:pt x="53114" y="124001"/>
                    <a:pt x="53990" y="130135"/>
                    <a:pt x="52761" y="136026"/>
                  </a:cubicBezTo>
                  <a:cubicBezTo>
                    <a:pt x="51485" y="139177"/>
                    <a:pt x="48865" y="141589"/>
                    <a:pt x="45617" y="142598"/>
                  </a:cubicBezTo>
                  <a:cubicBezTo>
                    <a:pt x="43132" y="143257"/>
                    <a:pt x="40569" y="143577"/>
                    <a:pt x="37998" y="143550"/>
                  </a:cubicBezTo>
                  <a:cubicBezTo>
                    <a:pt x="28530" y="144896"/>
                    <a:pt x="18928" y="145056"/>
                    <a:pt x="9423" y="1440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6" name="Полилиния: фигура 285">
              <a:extLst>
                <a:ext uri="{FF2B5EF4-FFF2-40B4-BE49-F238E27FC236}">
                  <a16:creationId xmlns:a16="http://schemas.microsoft.com/office/drawing/2014/main" id="{8CD4A53C-1636-76E3-669C-3B1081FF4F66}"/>
                </a:ext>
              </a:extLst>
            </p:cNvPr>
            <p:cNvSpPr/>
            <p:nvPr/>
          </p:nvSpPr>
          <p:spPr>
            <a:xfrm>
              <a:off x="6050141" y="1688334"/>
              <a:ext cx="69639" cy="21511"/>
            </a:xfrm>
            <a:custGeom>
              <a:avLst/>
              <a:gdLst>
                <a:gd name="connsiteX0" fmla="*/ 69576 w 69639"/>
                <a:gd name="connsiteY0" fmla="*/ 11497 h 21511"/>
                <a:gd name="connsiteX1" fmla="*/ 35000 w 69639"/>
                <a:gd name="connsiteY1" fmla="*/ 16355 h 21511"/>
                <a:gd name="connsiteX2" fmla="*/ 234 w 69639"/>
                <a:gd name="connsiteY2" fmla="*/ 20165 h 21511"/>
                <a:gd name="connsiteX3" fmla="*/ 7473 w 69639"/>
                <a:gd name="connsiteY3" fmla="*/ 10068 h 21511"/>
                <a:gd name="connsiteX4" fmla="*/ 60242 w 69639"/>
                <a:gd name="connsiteY4" fmla="*/ 3496 h 21511"/>
                <a:gd name="connsiteX5" fmla="*/ 69576 w 69639"/>
                <a:gd name="connsiteY5" fmla="*/ 11497 h 2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639" h="21511">
                  <a:moveTo>
                    <a:pt x="69576" y="11497"/>
                  </a:moveTo>
                  <a:cubicBezTo>
                    <a:pt x="68052" y="15783"/>
                    <a:pt x="52812" y="13973"/>
                    <a:pt x="35000" y="16355"/>
                  </a:cubicBezTo>
                  <a:cubicBezTo>
                    <a:pt x="17189" y="18736"/>
                    <a:pt x="2616" y="23975"/>
                    <a:pt x="234" y="20165"/>
                  </a:cubicBezTo>
                  <a:cubicBezTo>
                    <a:pt x="-814" y="18355"/>
                    <a:pt x="1663" y="14259"/>
                    <a:pt x="7473" y="10068"/>
                  </a:cubicBezTo>
                  <a:cubicBezTo>
                    <a:pt x="22999" y="-440"/>
                    <a:pt x="42611" y="-2883"/>
                    <a:pt x="60242" y="3496"/>
                  </a:cubicBezTo>
                  <a:cubicBezTo>
                    <a:pt x="66814" y="6163"/>
                    <a:pt x="70148" y="9497"/>
                    <a:pt x="69576" y="1149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7" name="Полилиния: фигура 286">
              <a:extLst>
                <a:ext uri="{FF2B5EF4-FFF2-40B4-BE49-F238E27FC236}">
                  <a16:creationId xmlns:a16="http://schemas.microsoft.com/office/drawing/2014/main" id="{64986FC4-F855-BCFC-2669-230496DA60E5}"/>
                </a:ext>
              </a:extLst>
            </p:cNvPr>
            <p:cNvSpPr/>
            <p:nvPr/>
          </p:nvSpPr>
          <p:spPr>
            <a:xfrm>
              <a:off x="6231447" y="1707947"/>
              <a:ext cx="69073" cy="16170"/>
            </a:xfrm>
            <a:custGeom>
              <a:avLst/>
              <a:gdLst>
                <a:gd name="connsiteX0" fmla="*/ 68959 w 69073"/>
                <a:gd name="connsiteY0" fmla="*/ 11696 h 16170"/>
                <a:gd name="connsiteX1" fmla="*/ 34669 w 69073"/>
                <a:gd name="connsiteY1" fmla="*/ 13696 h 16170"/>
                <a:gd name="connsiteX2" fmla="*/ 189 w 69073"/>
                <a:gd name="connsiteY2" fmla="*/ 14744 h 16170"/>
                <a:gd name="connsiteX3" fmla="*/ 7904 w 69073"/>
                <a:gd name="connsiteY3" fmla="*/ 6648 h 16170"/>
                <a:gd name="connsiteX4" fmla="*/ 33717 w 69073"/>
                <a:gd name="connsiteY4" fmla="*/ 76 h 16170"/>
                <a:gd name="connsiteX5" fmla="*/ 60291 w 69073"/>
                <a:gd name="connsiteY5" fmla="*/ 4362 h 16170"/>
                <a:gd name="connsiteX6" fmla="*/ 68959 w 69073"/>
                <a:gd name="connsiteY6" fmla="*/ 11696 h 1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073" h="16170">
                  <a:moveTo>
                    <a:pt x="68959" y="11696"/>
                  </a:moveTo>
                  <a:cubicBezTo>
                    <a:pt x="67340" y="15316"/>
                    <a:pt x="52386" y="12744"/>
                    <a:pt x="34669" y="13696"/>
                  </a:cubicBezTo>
                  <a:cubicBezTo>
                    <a:pt x="16953" y="14649"/>
                    <a:pt x="2379" y="18078"/>
                    <a:pt x="189" y="14744"/>
                  </a:cubicBezTo>
                  <a:cubicBezTo>
                    <a:pt x="-764" y="13125"/>
                    <a:pt x="1903" y="9791"/>
                    <a:pt x="7904" y="6648"/>
                  </a:cubicBezTo>
                  <a:cubicBezTo>
                    <a:pt x="15914" y="2581"/>
                    <a:pt x="24734" y="337"/>
                    <a:pt x="33717" y="76"/>
                  </a:cubicBezTo>
                  <a:cubicBezTo>
                    <a:pt x="42775" y="-361"/>
                    <a:pt x="51824" y="1099"/>
                    <a:pt x="60291" y="4362"/>
                  </a:cubicBezTo>
                  <a:cubicBezTo>
                    <a:pt x="66673" y="7029"/>
                    <a:pt x="69721" y="10077"/>
                    <a:pt x="68959" y="1169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8" name="Полилиния: фигура 287">
              <a:extLst>
                <a:ext uri="{FF2B5EF4-FFF2-40B4-BE49-F238E27FC236}">
                  <a16:creationId xmlns:a16="http://schemas.microsoft.com/office/drawing/2014/main" id="{AFF0D111-4676-8B35-3120-EAF495CB0B95}"/>
                </a:ext>
              </a:extLst>
            </p:cNvPr>
            <p:cNvSpPr/>
            <p:nvPr/>
          </p:nvSpPr>
          <p:spPr>
            <a:xfrm>
              <a:off x="5870251" y="1826118"/>
              <a:ext cx="80017" cy="117404"/>
            </a:xfrm>
            <a:custGeom>
              <a:avLst/>
              <a:gdLst>
                <a:gd name="connsiteX0" fmla="*/ 74396 w 80017"/>
                <a:gd name="connsiteY0" fmla="*/ 3253 h 117404"/>
                <a:gd name="connsiteX1" fmla="*/ 101 w 80017"/>
                <a:gd name="connsiteY1" fmla="*/ 58117 h 117404"/>
                <a:gd name="connsiteX2" fmla="*/ 80016 w 80017"/>
                <a:gd name="connsiteY2" fmla="*/ 113743 h 117404"/>
                <a:gd name="connsiteX3" fmla="*/ 74396 w 80017"/>
                <a:gd name="connsiteY3" fmla="*/ 3253 h 11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7" h="117404">
                  <a:moveTo>
                    <a:pt x="74396" y="3253"/>
                  </a:moveTo>
                  <a:cubicBezTo>
                    <a:pt x="72491" y="2491"/>
                    <a:pt x="-3137" y="-18750"/>
                    <a:pt x="101" y="58117"/>
                  </a:cubicBezTo>
                  <a:cubicBezTo>
                    <a:pt x="3340" y="134984"/>
                    <a:pt x="79921" y="115934"/>
                    <a:pt x="80016" y="113743"/>
                  </a:cubicBezTo>
                  <a:cubicBezTo>
                    <a:pt x="80111" y="111552"/>
                    <a:pt x="74396" y="3253"/>
                    <a:pt x="74396" y="3253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9" name="Полилиния: фигура 288">
              <a:extLst>
                <a:ext uri="{FF2B5EF4-FFF2-40B4-BE49-F238E27FC236}">
                  <a16:creationId xmlns:a16="http://schemas.microsoft.com/office/drawing/2014/main" id="{797DCCC9-91F6-2705-F769-23C011BF807F}"/>
                </a:ext>
              </a:extLst>
            </p:cNvPr>
            <p:cNvSpPr/>
            <p:nvPr/>
          </p:nvSpPr>
          <p:spPr>
            <a:xfrm>
              <a:off x="5890133" y="1852181"/>
              <a:ext cx="35453" cy="67122"/>
            </a:xfrm>
            <a:custGeom>
              <a:avLst/>
              <a:gdLst>
                <a:gd name="connsiteX0" fmla="*/ 35369 w 35453"/>
                <a:gd name="connsiteY0" fmla="*/ 59486 h 67122"/>
                <a:gd name="connsiteX1" fmla="*/ 31845 w 35453"/>
                <a:gd name="connsiteY1" fmla="*/ 61677 h 67122"/>
                <a:gd name="connsiteX2" fmla="*/ 22320 w 35453"/>
                <a:gd name="connsiteY2" fmla="*/ 62249 h 67122"/>
                <a:gd name="connsiteX3" fmla="*/ 5747 w 35453"/>
                <a:gd name="connsiteY3" fmla="*/ 33674 h 67122"/>
                <a:gd name="connsiteX4" fmla="*/ 8604 w 35453"/>
                <a:gd name="connsiteY4" fmla="*/ 14624 h 67122"/>
                <a:gd name="connsiteX5" fmla="*/ 18129 w 35453"/>
                <a:gd name="connsiteY5" fmla="*/ 3860 h 67122"/>
                <a:gd name="connsiteX6" fmla="*/ 26130 w 35453"/>
                <a:gd name="connsiteY6" fmla="*/ 7194 h 67122"/>
                <a:gd name="connsiteX7" fmla="*/ 27273 w 35453"/>
                <a:gd name="connsiteY7" fmla="*/ 11004 h 67122"/>
                <a:gd name="connsiteX8" fmla="*/ 28130 w 35453"/>
                <a:gd name="connsiteY8" fmla="*/ 6527 h 67122"/>
                <a:gd name="connsiteX9" fmla="*/ 24892 w 35453"/>
                <a:gd name="connsiteY9" fmla="*/ 1765 h 67122"/>
                <a:gd name="connsiteX10" fmla="*/ 17367 w 35453"/>
                <a:gd name="connsiteY10" fmla="*/ 146 h 67122"/>
                <a:gd name="connsiteX11" fmla="*/ 3937 w 35453"/>
                <a:gd name="connsiteY11" fmla="*/ 12719 h 67122"/>
                <a:gd name="connsiteX12" fmla="*/ 127 w 35453"/>
                <a:gd name="connsiteY12" fmla="*/ 34340 h 67122"/>
                <a:gd name="connsiteX13" fmla="*/ 21082 w 35453"/>
                <a:gd name="connsiteY13" fmla="*/ 66725 h 67122"/>
                <a:gd name="connsiteX14" fmla="*/ 33274 w 35453"/>
                <a:gd name="connsiteY14" fmla="*/ 64154 h 67122"/>
                <a:gd name="connsiteX15" fmla="*/ 35369 w 35453"/>
                <a:gd name="connsiteY15" fmla="*/ 59486 h 6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453" h="67122">
                  <a:moveTo>
                    <a:pt x="35369" y="59486"/>
                  </a:moveTo>
                  <a:cubicBezTo>
                    <a:pt x="35369" y="59486"/>
                    <a:pt x="34036" y="60534"/>
                    <a:pt x="31845" y="61677"/>
                  </a:cubicBezTo>
                  <a:cubicBezTo>
                    <a:pt x="28845" y="63001"/>
                    <a:pt x="25463" y="63204"/>
                    <a:pt x="22320" y="62249"/>
                  </a:cubicBezTo>
                  <a:cubicBezTo>
                    <a:pt x="14033" y="59677"/>
                    <a:pt x="6699" y="47009"/>
                    <a:pt x="5747" y="33674"/>
                  </a:cubicBezTo>
                  <a:cubicBezTo>
                    <a:pt x="5270" y="27190"/>
                    <a:pt x="6251" y="20683"/>
                    <a:pt x="8604" y="14624"/>
                  </a:cubicBezTo>
                  <a:cubicBezTo>
                    <a:pt x="9880" y="9724"/>
                    <a:pt x="13424" y="5727"/>
                    <a:pt x="18129" y="3860"/>
                  </a:cubicBezTo>
                  <a:cubicBezTo>
                    <a:pt x="21253" y="2932"/>
                    <a:pt x="24596" y="4325"/>
                    <a:pt x="26130" y="7194"/>
                  </a:cubicBezTo>
                  <a:cubicBezTo>
                    <a:pt x="27273" y="9290"/>
                    <a:pt x="26892" y="10909"/>
                    <a:pt x="27273" y="11004"/>
                  </a:cubicBezTo>
                  <a:cubicBezTo>
                    <a:pt x="27654" y="11099"/>
                    <a:pt x="28892" y="9671"/>
                    <a:pt x="28130" y="6527"/>
                  </a:cubicBezTo>
                  <a:cubicBezTo>
                    <a:pt x="27568" y="4643"/>
                    <a:pt x="26435" y="2980"/>
                    <a:pt x="24892" y="1765"/>
                  </a:cubicBezTo>
                  <a:cubicBezTo>
                    <a:pt x="22682" y="281"/>
                    <a:pt x="19986" y="-298"/>
                    <a:pt x="17367" y="146"/>
                  </a:cubicBezTo>
                  <a:cubicBezTo>
                    <a:pt x="11033" y="1754"/>
                    <a:pt x="5956" y="6501"/>
                    <a:pt x="3937" y="12719"/>
                  </a:cubicBezTo>
                  <a:cubicBezTo>
                    <a:pt x="879" y="19493"/>
                    <a:pt x="-435" y="26928"/>
                    <a:pt x="127" y="34340"/>
                  </a:cubicBezTo>
                  <a:cubicBezTo>
                    <a:pt x="1270" y="49771"/>
                    <a:pt x="9652" y="63963"/>
                    <a:pt x="21082" y="66725"/>
                  </a:cubicBezTo>
                  <a:cubicBezTo>
                    <a:pt x="25330" y="67736"/>
                    <a:pt x="29797" y="66793"/>
                    <a:pt x="33274" y="64154"/>
                  </a:cubicBezTo>
                  <a:cubicBezTo>
                    <a:pt x="35274" y="61391"/>
                    <a:pt x="35655" y="59677"/>
                    <a:pt x="35369" y="59486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0" name="Полилиния: фигура 289">
              <a:extLst>
                <a:ext uri="{FF2B5EF4-FFF2-40B4-BE49-F238E27FC236}">
                  <a16:creationId xmlns:a16="http://schemas.microsoft.com/office/drawing/2014/main" id="{4960A12F-B881-5B60-92C9-6A00AAE9BC55}"/>
                </a:ext>
              </a:extLst>
            </p:cNvPr>
            <p:cNvSpPr/>
            <p:nvPr/>
          </p:nvSpPr>
          <p:spPr>
            <a:xfrm>
              <a:off x="6235411" y="1745392"/>
              <a:ext cx="69597" cy="20680"/>
            </a:xfrm>
            <a:custGeom>
              <a:avLst/>
              <a:gdLst>
                <a:gd name="connsiteX0" fmla="*/ 69471 w 69597"/>
                <a:gd name="connsiteY0" fmla="*/ 16732 h 20680"/>
                <a:gd name="connsiteX1" fmla="*/ 34896 w 69597"/>
                <a:gd name="connsiteY1" fmla="*/ 10922 h 20680"/>
                <a:gd name="connsiteX2" fmla="*/ 701 w 69597"/>
                <a:gd name="connsiteY2" fmla="*/ 20447 h 20680"/>
                <a:gd name="connsiteX3" fmla="*/ 7368 w 69597"/>
                <a:gd name="connsiteY3" fmla="*/ 10351 h 20680"/>
                <a:gd name="connsiteX4" fmla="*/ 34515 w 69597"/>
                <a:gd name="connsiteY4" fmla="*/ 64 h 20680"/>
                <a:gd name="connsiteX5" fmla="*/ 62233 w 69597"/>
                <a:gd name="connsiteY5" fmla="*/ 7684 h 20680"/>
                <a:gd name="connsiteX6" fmla="*/ 69471 w 69597"/>
                <a:gd name="connsiteY6" fmla="*/ 16732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597" h="20680">
                  <a:moveTo>
                    <a:pt x="69471" y="16732"/>
                  </a:moveTo>
                  <a:cubicBezTo>
                    <a:pt x="67376" y="19114"/>
                    <a:pt x="53660" y="9874"/>
                    <a:pt x="34896" y="10922"/>
                  </a:cubicBezTo>
                  <a:cubicBezTo>
                    <a:pt x="16131" y="11970"/>
                    <a:pt x="2892" y="22352"/>
                    <a:pt x="701" y="20447"/>
                  </a:cubicBezTo>
                  <a:cubicBezTo>
                    <a:pt x="-1490" y="18542"/>
                    <a:pt x="1653" y="15113"/>
                    <a:pt x="7368" y="10351"/>
                  </a:cubicBezTo>
                  <a:cubicBezTo>
                    <a:pt x="15122" y="4180"/>
                    <a:pt x="24618" y="584"/>
                    <a:pt x="34515" y="64"/>
                  </a:cubicBezTo>
                  <a:cubicBezTo>
                    <a:pt x="44335" y="-456"/>
                    <a:pt x="54060" y="2217"/>
                    <a:pt x="62233" y="7684"/>
                  </a:cubicBezTo>
                  <a:cubicBezTo>
                    <a:pt x="68233" y="11780"/>
                    <a:pt x="70138" y="15875"/>
                    <a:pt x="69471" y="167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1" name="Полилиния: фигура 290">
              <a:extLst>
                <a:ext uri="{FF2B5EF4-FFF2-40B4-BE49-F238E27FC236}">
                  <a16:creationId xmlns:a16="http://schemas.microsoft.com/office/drawing/2014/main" id="{5D237C77-1568-F917-883A-FB962757F2EF}"/>
                </a:ext>
              </a:extLst>
            </p:cNvPr>
            <p:cNvSpPr/>
            <p:nvPr/>
          </p:nvSpPr>
          <p:spPr>
            <a:xfrm>
              <a:off x="6247825" y="1801493"/>
              <a:ext cx="30388" cy="29164"/>
            </a:xfrm>
            <a:custGeom>
              <a:avLst/>
              <a:gdLst>
                <a:gd name="connsiteX0" fmla="*/ 30388 w 30388"/>
                <a:gd name="connsiteY0" fmla="*/ 13591 h 29164"/>
                <a:gd name="connsiteX1" fmla="*/ 15815 w 30388"/>
                <a:gd name="connsiteY1" fmla="*/ 29117 h 29164"/>
                <a:gd name="connsiteX2" fmla="*/ 13 w 30388"/>
                <a:gd name="connsiteY2" fmla="*/ 15672 h 29164"/>
                <a:gd name="connsiteX3" fmla="*/ 3 w 30388"/>
                <a:gd name="connsiteY3" fmla="*/ 15496 h 29164"/>
                <a:gd name="connsiteX4" fmla="*/ 14481 w 30388"/>
                <a:gd name="connsiteY4" fmla="*/ 65 h 29164"/>
                <a:gd name="connsiteX5" fmla="*/ 30359 w 30388"/>
                <a:gd name="connsiteY5" fmla="*/ 13208 h 29164"/>
                <a:gd name="connsiteX6" fmla="*/ 30388 w 30388"/>
                <a:gd name="connsiteY6" fmla="*/ 13591 h 2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88" h="29164">
                  <a:moveTo>
                    <a:pt x="30388" y="13591"/>
                  </a:moveTo>
                  <a:cubicBezTo>
                    <a:pt x="30454" y="21826"/>
                    <a:pt x="24035" y="28659"/>
                    <a:pt x="15815" y="29117"/>
                  </a:cubicBezTo>
                  <a:cubicBezTo>
                    <a:pt x="7737" y="29766"/>
                    <a:pt x="670" y="23747"/>
                    <a:pt x="13" y="15672"/>
                  </a:cubicBezTo>
                  <a:cubicBezTo>
                    <a:pt x="13" y="15614"/>
                    <a:pt x="3" y="15555"/>
                    <a:pt x="3" y="15496"/>
                  </a:cubicBezTo>
                  <a:cubicBezTo>
                    <a:pt x="-159" y="7275"/>
                    <a:pt x="6270" y="425"/>
                    <a:pt x="14481" y="65"/>
                  </a:cubicBezTo>
                  <a:cubicBezTo>
                    <a:pt x="22491" y="-690"/>
                    <a:pt x="29597" y="5194"/>
                    <a:pt x="30359" y="13208"/>
                  </a:cubicBezTo>
                  <a:cubicBezTo>
                    <a:pt x="30369" y="13336"/>
                    <a:pt x="30378" y="13463"/>
                    <a:pt x="30388" y="135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2" name="Полилиния: фигура 291">
              <a:extLst>
                <a:ext uri="{FF2B5EF4-FFF2-40B4-BE49-F238E27FC236}">
                  <a16:creationId xmlns:a16="http://schemas.microsoft.com/office/drawing/2014/main" id="{F3733144-CA59-1556-34AF-4D65FEC98B4D}"/>
                </a:ext>
              </a:extLst>
            </p:cNvPr>
            <p:cNvSpPr/>
            <p:nvPr/>
          </p:nvSpPr>
          <p:spPr>
            <a:xfrm>
              <a:off x="5932360" y="1460816"/>
              <a:ext cx="330993" cy="307286"/>
            </a:xfrm>
            <a:custGeom>
              <a:avLst/>
              <a:gdLst>
                <a:gd name="connsiteX0" fmla="*/ 328422 w 330993"/>
                <a:gd name="connsiteY0" fmla="*/ 113952 h 307286"/>
                <a:gd name="connsiteX1" fmla="*/ 261175 w 330993"/>
                <a:gd name="connsiteY1" fmla="*/ 18702 h 307286"/>
                <a:gd name="connsiteX2" fmla="*/ 124873 w 330993"/>
                <a:gd name="connsiteY2" fmla="*/ 23750 h 307286"/>
                <a:gd name="connsiteX3" fmla="*/ 72676 w 330993"/>
                <a:gd name="connsiteY3" fmla="*/ 79281 h 307286"/>
                <a:gd name="connsiteX4" fmla="*/ 6572 w 330993"/>
                <a:gd name="connsiteY4" fmla="*/ 112428 h 307286"/>
                <a:gd name="connsiteX5" fmla="*/ 108966 w 330993"/>
                <a:gd name="connsiteY5" fmla="*/ 127953 h 307286"/>
                <a:gd name="connsiteX6" fmla="*/ 0 w 330993"/>
                <a:gd name="connsiteY6" fmla="*/ 201201 h 307286"/>
                <a:gd name="connsiteX7" fmla="*/ 104775 w 330993"/>
                <a:gd name="connsiteY7" fmla="*/ 184818 h 307286"/>
                <a:gd name="connsiteX8" fmla="*/ 50197 w 330993"/>
                <a:gd name="connsiteY8" fmla="*/ 282258 h 307286"/>
                <a:gd name="connsiteX9" fmla="*/ 42863 w 330993"/>
                <a:gd name="connsiteY9" fmla="*/ 298832 h 307286"/>
                <a:gd name="connsiteX10" fmla="*/ 59055 w 330993"/>
                <a:gd name="connsiteY10" fmla="*/ 307214 h 307286"/>
                <a:gd name="connsiteX11" fmla="*/ 154114 w 330993"/>
                <a:gd name="connsiteY11" fmla="*/ 255684 h 307286"/>
                <a:gd name="connsiteX12" fmla="*/ 206311 w 330993"/>
                <a:gd name="connsiteY12" fmla="*/ 146813 h 307286"/>
                <a:gd name="connsiteX13" fmla="*/ 266509 w 330993"/>
                <a:gd name="connsiteY13" fmla="*/ 98426 h 307286"/>
                <a:gd name="connsiteX14" fmla="*/ 330994 w 330993"/>
                <a:gd name="connsiteY14" fmla="*/ 120714 h 3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993" h="307286">
                  <a:moveTo>
                    <a:pt x="328422" y="113952"/>
                  </a:moveTo>
                  <a:cubicBezTo>
                    <a:pt x="340519" y="66993"/>
                    <a:pt x="301752" y="45562"/>
                    <a:pt x="261175" y="18702"/>
                  </a:cubicBezTo>
                  <a:cubicBezTo>
                    <a:pt x="219065" y="-7968"/>
                    <a:pt x="164887" y="-5961"/>
                    <a:pt x="124873" y="23750"/>
                  </a:cubicBezTo>
                  <a:cubicBezTo>
                    <a:pt x="104680" y="39371"/>
                    <a:pt x="90202" y="60897"/>
                    <a:pt x="72676" y="79281"/>
                  </a:cubicBezTo>
                  <a:cubicBezTo>
                    <a:pt x="55150" y="97664"/>
                    <a:pt x="31909" y="113571"/>
                    <a:pt x="6572" y="112428"/>
                  </a:cubicBezTo>
                  <a:cubicBezTo>
                    <a:pt x="34128" y="138450"/>
                    <a:pt x="74933" y="144637"/>
                    <a:pt x="108966" y="127953"/>
                  </a:cubicBezTo>
                  <a:cubicBezTo>
                    <a:pt x="80591" y="162499"/>
                    <a:pt x="42700" y="187966"/>
                    <a:pt x="0" y="201201"/>
                  </a:cubicBezTo>
                  <a:cubicBezTo>
                    <a:pt x="34300" y="221767"/>
                    <a:pt x="78391" y="214872"/>
                    <a:pt x="104775" y="184818"/>
                  </a:cubicBezTo>
                  <a:cubicBezTo>
                    <a:pt x="94831" y="221275"/>
                    <a:pt x="76086" y="254734"/>
                    <a:pt x="50197" y="282258"/>
                  </a:cubicBezTo>
                  <a:cubicBezTo>
                    <a:pt x="45815" y="286926"/>
                    <a:pt x="40672" y="292831"/>
                    <a:pt x="42863" y="298832"/>
                  </a:cubicBezTo>
                  <a:cubicBezTo>
                    <a:pt x="45053" y="304833"/>
                    <a:pt x="52388" y="306928"/>
                    <a:pt x="59055" y="307214"/>
                  </a:cubicBezTo>
                  <a:cubicBezTo>
                    <a:pt x="97765" y="308640"/>
                    <a:pt x="134188" y="288897"/>
                    <a:pt x="154114" y="255684"/>
                  </a:cubicBezTo>
                  <a:cubicBezTo>
                    <a:pt x="174498" y="220441"/>
                    <a:pt x="187833" y="183008"/>
                    <a:pt x="206311" y="146813"/>
                  </a:cubicBezTo>
                  <a:cubicBezTo>
                    <a:pt x="215170" y="129573"/>
                    <a:pt x="243554" y="99188"/>
                    <a:pt x="266509" y="98426"/>
                  </a:cubicBezTo>
                  <a:cubicBezTo>
                    <a:pt x="285559" y="97664"/>
                    <a:pt x="322040" y="103855"/>
                    <a:pt x="330994" y="120714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3" name="Полилиния: фигура 292">
              <a:extLst>
                <a:ext uri="{FF2B5EF4-FFF2-40B4-BE49-F238E27FC236}">
                  <a16:creationId xmlns:a16="http://schemas.microsoft.com/office/drawing/2014/main" id="{463510CC-2A05-4B7E-EE44-1737C5128703}"/>
                </a:ext>
              </a:extLst>
            </p:cNvPr>
            <p:cNvSpPr/>
            <p:nvPr/>
          </p:nvSpPr>
          <p:spPr>
            <a:xfrm>
              <a:off x="5919226" y="1524991"/>
              <a:ext cx="169248" cy="357180"/>
            </a:xfrm>
            <a:custGeom>
              <a:avLst/>
              <a:gdLst>
                <a:gd name="connsiteX0" fmla="*/ 167248 w 169248"/>
                <a:gd name="connsiteY0" fmla="*/ 9772 h 357180"/>
                <a:gd name="connsiteX1" fmla="*/ 150770 w 169248"/>
                <a:gd name="connsiteY1" fmla="*/ 1104 h 357180"/>
                <a:gd name="connsiteX2" fmla="*/ 41709 w 169248"/>
                <a:gd name="connsiteY2" fmla="*/ 55873 h 357180"/>
                <a:gd name="connsiteX3" fmla="*/ 3609 w 169248"/>
                <a:gd name="connsiteY3" fmla="*/ 177793 h 357180"/>
                <a:gd name="connsiteX4" fmla="*/ 8466 w 169248"/>
                <a:gd name="connsiteY4" fmla="*/ 281330 h 357180"/>
                <a:gd name="connsiteX5" fmla="*/ 21230 w 169248"/>
                <a:gd name="connsiteY5" fmla="*/ 303809 h 357180"/>
                <a:gd name="connsiteX6" fmla="*/ 38375 w 169248"/>
                <a:gd name="connsiteY6" fmla="*/ 338004 h 357180"/>
                <a:gd name="connsiteX7" fmla="*/ 58758 w 169248"/>
                <a:gd name="connsiteY7" fmla="*/ 357054 h 357180"/>
                <a:gd name="connsiteX8" fmla="*/ 73236 w 169248"/>
                <a:gd name="connsiteY8" fmla="*/ 341337 h 357180"/>
                <a:gd name="connsiteX9" fmla="*/ 77713 w 169248"/>
                <a:gd name="connsiteY9" fmla="*/ 273805 h 357180"/>
                <a:gd name="connsiteX10" fmla="*/ 103049 w 169248"/>
                <a:gd name="connsiteY10" fmla="*/ 235705 h 357180"/>
                <a:gd name="connsiteX11" fmla="*/ 132768 w 169248"/>
                <a:gd name="connsiteY11" fmla="*/ 160934 h 357180"/>
                <a:gd name="connsiteX12" fmla="*/ 167248 w 169248"/>
                <a:gd name="connsiteY12" fmla="*/ 29775 h 357180"/>
                <a:gd name="connsiteX13" fmla="*/ 167248 w 169248"/>
                <a:gd name="connsiteY13" fmla="*/ 9772 h 35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248" h="357180">
                  <a:moveTo>
                    <a:pt x="167248" y="9772"/>
                  </a:moveTo>
                  <a:cubicBezTo>
                    <a:pt x="163248" y="4656"/>
                    <a:pt x="157247" y="1501"/>
                    <a:pt x="150770" y="1104"/>
                  </a:cubicBezTo>
                  <a:cubicBezTo>
                    <a:pt x="108288" y="-5754"/>
                    <a:pt x="65711" y="20154"/>
                    <a:pt x="41709" y="55873"/>
                  </a:cubicBezTo>
                  <a:cubicBezTo>
                    <a:pt x="17706" y="91592"/>
                    <a:pt x="8847" y="135121"/>
                    <a:pt x="3609" y="177793"/>
                  </a:cubicBezTo>
                  <a:cubicBezTo>
                    <a:pt x="-773" y="212369"/>
                    <a:pt x="-3154" y="248469"/>
                    <a:pt x="8466" y="281330"/>
                  </a:cubicBezTo>
                  <a:lnTo>
                    <a:pt x="21230" y="303809"/>
                  </a:lnTo>
                  <a:cubicBezTo>
                    <a:pt x="28812" y="314173"/>
                    <a:pt x="34603" y="325731"/>
                    <a:pt x="38375" y="338004"/>
                  </a:cubicBezTo>
                  <a:cubicBezTo>
                    <a:pt x="40851" y="347529"/>
                    <a:pt x="48662" y="358482"/>
                    <a:pt x="58758" y="357054"/>
                  </a:cubicBezTo>
                  <a:cubicBezTo>
                    <a:pt x="66131" y="354910"/>
                    <a:pt x="71703" y="348858"/>
                    <a:pt x="73236" y="341337"/>
                  </a:cubicBezTo>
                  <a:cubicBezTo>
                    <a:pt x="79713" y="319525"/>
                    <a:pt x="70474" y="295236"/>
                    <a:pt x="77713" y="273805"/>
                  </a:cubicBezTo>
                  <a:cubicBezTo>
                    <a:pt x="82666" y="259327"/>
                    <a:pt x="94191" y="248469"/>
                    <a:pt x="103049" y="235705"/>
                  </a:cubicBezTo>
                  <a:cubicBezTo>
                    <a:pt x="117394" y="212781"/>
                    <a:pt x="127462" y="187448"/>
                    <a:pt x="132768" y="160934"/>
                  </a:cubicBezTo>
                  <a:lnTo>
                    <a:pt x="167248" y="29775"/>
                  </a:lnTo>
                  <a:cubicBezTo>
                    <a:pt x="169915" y="23374"/>
                    <a:pt x="169915" y="16173"/>
                    <a:pt x="167248" y="97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4" name="Полилиния: фигура 293">
              <a:extLst>
                <a:ext uri="{FF2B5EF4-FFF2-40B4-BE49-F238E27FC236}">
                  <a16:creationId xmlns:a16="http://schemas.microsoft.com/office/drawing/2014/main" id="{7D9913FA-A4AE-3453-1105-DBD9F69001CE}"/>
                </a:ext>
              </a:extLst>
            </p:cNvPr>
            <p:cNvSpPr/>
            <p:nvPr/>
          </p:nvSpPr>
          <p:spPr>
            <a:xfrm>
              <a:off x="5932360" y="1460816"/>
              <a:ext cx="330993" cy="307286"/>
            </a:xfrm>
            <a:custGeom>
              <a:avLst/>
              <a:gdLst>
                <a:gd name="connsiteX0" fmla="*/ 328422 w 330993"/>
                <a:gd name="connsiteY0" fmla="*/ 113952 h 307286"/>
                <a:gd name="connsiteX1" fmla="*/ 261175 w 330993"/>
                <a:gd name="connsiteY1" fmla="*/ 18702 h 307286"/>
                <a:gd name="connsiteX2" fmla="*/ 124873 w 330993"/>
                <a:gd name="connsiteY2" fmla="*/ 23750 h 307286"/>
                <a:gd name="connsiteX3" fmla="*/ 72676 w 330993"/>
                <a:gd name="connsiteY3" fmla="*/ 79281 h 307286"/>
                <a:gd name="connsiteX4" fmla="*/ 6572 w 330993"/>
                <a:gd name="connsiteY4" fmla="*/ 112428 h 307286"/>
                <a:gd name="connsiteX5" fmla="*/ 108966 w 330993"/>
                <a:gd name="connsiteY5" fmla="*/ 127953 h 307286"/>
                <a:gd name="connsiteX6" fmla="*/ 0 w 330993"/>
                <a:gd name="connsiteY6" fmla="*/ 201201 h 307286"/>
                <a:gd name="connsiteX7" fmla="*/ 104775 w 330993"/>
                <a:gd name="connsiteY7" fmla="*/ 184818 h 307286"/>
                <a:gd name="connsiteX8" fmla="*/ 50197 w 330993"/>
                <a:gd name="connsiteY8" fmla="*/ 282258 h 307286"/>
                <a:gd name="connsiteX9" fmla="*/ 42863 w 330993"/>
                <a:gd name="connsiteY9" fmla="*/ 298832 h 307286"/>
                <a:gd name="connsiteX10" fmla="*/ 59055 w 330993"/>
                <a:gd name="connsiteY10" fmla="*/ 307214 h 307286"/>
                <a:gd name="connsiteX11" fmla="*/ 154114 w 330993"/>
                <a:gd name="connsiteY11" fmla="*/ 255684 h 307286"/>
                <a:gd name="connsiteX12" fmla="*/ 206311 w 330993"/>
                <a:gd name="connsiteY12" fmla="*/ 146813 h 307286"/>
                <a:gd name="connsiteX13" fmla="*/ 266509 w 330993"/>
                <a:gd name="connsiteY13" fmla="*/ 98426 h 307286"/>
                <a:gd name="connsiteX14" fmla="*/ 330994 w 330993"/>
                <a:gd name="connsiteY14" fmla="*/ 120714 h 3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993" h="307286">
                  <a:moveTo>
                    <a:pt x="328422" y="113952"/>
                  </a:moveTo>
                  <a:cubicBezTo>
                    <a:pt x="340519" y="66993"/>
                    <a:pt x="301752" y="45562"/>
                    <a:pt x="261175" y="18702"/>
                  </a:cubicBezTo>
                  <a:cubicBezTo>
                    <a:pt x="219065" y="-7968"/>
                    <a:pt x="164887" y="-5961"/>
                    <a:pt x="124873" y="23750"/>
                  </a:cubicBezTo>
                  <a:cubicBezTo>
                    <a:pt x="104680" y="39371"/>
                    <a:pt x="90202" y="60897"/>
                    <a:pt x="72676" y="79281"/>
                  </a:cubicBezTo>
                  <a:cubicBezTo>
                    <a:pt x="55150" y="97664"/>
                    <a:pt x="31909" y="113571"/>
                    <a:pt x="6572" y="112428"/>
                  </a:cubicBezTo>
                  <a:cubicBezTo>
                    <a:pt x="34128" y="138450"/>
                    <a:pt x="74933" y="144637"/>
                    <a:pt x="108966" y="127953"/>
                  </a:cubicBezTo>
                  <a:cubicBezTo>
                    <a:pt x="80591" y="162499"/>
                    <a:pt x="42700" y="187966"/>
                    <a:pt x="0" y="201201"/>
                  </a:cubicBezTo>
                  <a:cubicBezTo>
                    <a:pt x="34300" y="221767"/>
                    <a:pt x="78391" y="214872"/>
                    <a:pt x="104775" y="184818"/>
                  </a:cubicBezTo>
                  <a:cubicBezTo>
                    <a:pt x="94831" y="221275"/>
                    <a:pt x="76086" y="254734"/>
                    <a:pt x="50197" y="282258"/>
                  </a:cubicBezTo>
                  <a:cubicBezTo>
                    <a:pt x="45815" y="286926"/>
                    <a:pt x="40672" y="292831"/>
                    <a:pt x="42863" y="298832"/>
                  </a:cubicBezTo>
                  <a:cubicBezTo>
                    <a:pt x="45053" y="304833"/>
                    <a:pt x="52388" y="306928"/>
                    <a:pt x="59055" y="307214"/>
                  </a:cubicBezTo>
                  <a:cubicBezTo>
                    <a:pt x="97765" y="308640"/>
                    <a:pt x="134188" y="288897"/>
                    <a:pt x="154114" y="255684"/>
                  </a:cubicBezTo>
                  <a:cubicBezTo>
                    <a:pt x="174498" y="220441"/>
                    <a:pt x="187833" y="183008"/>
                    <a:pt x="206311" y="146813"/>
                  </a:cubicBezTo>
                  <a:cubicBezTo>
                    <a:pt x="215170" y="129573"/>
                    <a:pt x="243554" y="99188"/>
                    <a:pt x="266509" y="98426"/>
                  </a:cubicBezTo>
                  <a:cubicBezTo>
                    <a:pt x="285559" y="97664"/>
                    <a:pt x="322040" y="103855"/>
                    <a:pt x="330994" y="120714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5" name="Полилиния: фигура 294">
              <a:extLst>
                <a:ext uri="{FF2B5EF4-FFF2-40B4-BE49-F238E27FC236}">
                  <a16:creationId xmlns:a16="http://schemas.microsoft.com/office/drawing/2014/main" id="{5FFCF542-44B8-6168-DD77-4F608DAB9C56}"/>
                </a:ext>
              </a:extLst>
            </p:cNvPr>
            <p:cNvSpPr/>
            <p:nvPr/>
          </p:nvSpPr>
          <p:spPr>
            <a:xfrm>
              <a:off x="6018180" y="1486749"/>
              <a:ext cx="231838" cy="78973"/>
            </a:xfrm>
            <a:custGeom>
              <a:avLst/>
              <a:gdLst>
                <a:gd name="connsiteX0" fmla="*/ 0 w 231838"/>
                <a:gd name="connsiteY0" fmla="*/ 78970 h 78973"/>
                <a:gd name="connsiteX1" fmla="*/ 10192 w 231838"/>
                <a:gd name="connsiteY1" fmla="*/ 75065 h 78973"/>
                <a:gd name="connsiteX2" fmla="*/ 34862 w 231838"/>
                <a:gd name="connsiteY2" fmla="*/ 58777 h 78973"/>
                <a:gd name="connsiteX3" fmla="*/ 66484 w 231838"/>
                <a:gd name="connsiteY3" fmla="*/ 27535 h 78973"/>
                <a:gd name="connsiteX4" fmla="*/ 87439 w 231838"/>
                <a:gd name="connsiteY4" fmla="*/ 10961 h 78973"/>
                <a:gd name="connsiteX5" fmla="*/ 114586 w 231838"/>
                <a:gd name="connsiteY5" fmla="*/ 865 h 78973"/>
                <a:gd name="connsiteX6" fmla="*/ 168974 w 231838"/>
                <a:gd name="connsiteY6" fmla="*/ 9723 h 78973"/>
                <a:gd name="connsiteX7" fmla="*/ 205550 w 231838"/>
                <a:gd name="connsiteY7" fmla="*/ 35917 h 78973"/>
                <a:gd name="connsiteX8" fmla="*/ 225552 w 231838"/>
                <a:gd name="connsiteY8" fmla="*/ 58587 h 78973"/>
                <a:gd name="connsiteX9" fmla="*/ 231839 w 231838"/>
                <a:gd name="connsiteY9" fmla="*/ 68112 h 78973"/>
                <a:gd name="connsiteX10" fmla="*/ 203264 w 231838"/>
                <a:gd name="connsiteY10" fmla="*/ 38774 h 78973"/>
                <a:gd name="connsiteX11" fmla="*/ 167164 w 231838"/>
                <a:gd name="connsiteY11" fmla="*/ 14105 h 78973"/>
                <a:gd name="connsiteX12" fmla="*/ 115348 w 231838"/>
                <a:gd name="connsiteY12" fmla="*/ 6008 h 78973"/>
                <a:gd name="connsiteX13" fmla="*/ 69533 w 231838"/>
                <a:gd name="connsiteY13" fmla="*/ 31154 h 78973"/>
                <a:gd name="connsiteX14" fmla="*/ 37052 w 231838"/>
                <a:gd name="connsiteY14" fmla="*/ 61825 h 78973"/>
                <a:gd name="connsiteX15" fmla="*/ 11144 w 231838"/>
                <a:gd name="connsiteY15" fmla="*/ 76779 h 78973"/>
                <a:gd name="connsiteX16" fmla="*/ 0 w 231838"/>
                <a:gd name="connsiteY16" fmla="*/ 78970 h 7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38" h="78973">
                  <a:moveTo>
                    <a:pt x="0" y="78970"/>
                  </a:moveTo>
                  <a:cubicBezTo>
                    <a:pt x="0" y="78970"/>
                    <a:pt x="3810" y="77732"/>
                    <a:pt x="10192" y="75065"/>
                  </a:cubicBezTo>
                  <a:cubicBezTo>
                    <a:pt x="19183" y="70901"/>
                    <a:pt x="27499" y="65411"/>
                    <a:pt x="34862" y="58777"/>
                  </a:cubicBezTo>
                  <a:cubicBezTo>
                    <a:pt x="44387" y="50681"/>
                    <a:pt x="53912" y="39727"/>
                    <a:pt x="66484" y="27535"/>
                  </a:cubicBezTo>
                  <a:cubicBezTo>
                    <a:pt x="72847" y="21271"/>
                    <a:pt x="79877" y="15714"/>
                    <a:pt x="87439" y="10961"/>
                  </a:cubicBezTo>
                  <a:cubicBezTo>
                    <a:pt x="95698" y="5773"/>
                    <a:pt x="104937" y="2337"/>
                    <a:pt x="114586" y="865"/>
                  </a:cubicBezTo>
                  <a:cubicBezTo>
                    <a:pt x="133188" y="-1675"/>
                    <a:pt x="152133" y="1410"/>
                    <a:pt x="168974" y="9723"/>
                  </a:cubicBezTo>
                  <a:cubicBezTo>
                    <a:pt x="182508" y="16403"/>
                    <a:pt x="194862" y="25251"/>
                    <a:pt x="205550" y="35917"/>
                  </a:cubicBezTo>
                  <a:cubicBezTo>
                    <a:pt x="212760" y="42978"/>
                    <a:pt x="219446" y="50555"/>
                    <a:pt x="225552" y="58587"/>
                  </a:cubicBezTo>
                  <a:cubicBezTo>
                    <a:pt x="228038" y="61488"/>
                    <a:pt x="230143" y="64688"/>
                    <a:pt x="231839" y="68112"/>
                  </a:cubicBezTo>
                  <a:cubicBezTo>
                    <a:pt x="231076" y="68683"/>
                    <a:pt x="221647" y="56015"/>
                    <a:pt x="203264" y="38774"/>
                  </a:cubicBezTo>
                  <a:cubicBezTo>
                    <a:pt x="192557" y="28763"/>
                    <a:pt x="180384" y="20444"/>
                    <a:pt x="167164" y="14105"/>
                  </a:cubicBezTo>
                  <a:cubicBezTo>
                    <a:pt x="151028" y="6479"/>
                    <a:pt x="133036" y="3667"/>
                    <a:pt x="115348" y="6008"/>
                  </a:cubicBezTo>
                  <a:cubicBezTo>
                    <a:pt x="97850" y="9465"/>
                    <a:pt x="81848" y="18248"/>
                    <a:pt x="69533" y="31154"/>
                  </a:cubicBezTo>
                  <a:cubicBezTo>
                    <a:pt x="57436" y="42489"/>
                    <a:pt x="47149" y="53824"/>
                    <a:pt x="37052" y="61825"/>
                  </a:cubicBezTo>
                  <a:cubicBezTo>
                    <a:pt x="29327" y="68247"/>
                    <a:pt x="20564" y="73304"/>
                    <a:pt x="11144" y="76779"/>
                  </a:cubicBezTo>
                  <a:cubicBezTo>
                    <a:pt x="7620" y="78281"/>
                    <a:pt x="3829" y="79028"/>
                    <a:pt x="0" y="7897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6" name="Полилиния: фигура 295">
              <a:extLst>
                <a:ext uri="{FF2B5EF4-FFF2-40B4-BE49-F238E27FC236}">
                  <a16:creationId xmlns:a16="http://schemas.microsoft.com/office/drawing/2014/main" id="{B2632212-BD9A-2AB8-49BB-F5E94EA9161B}"/>
                </a:ext>
              </a:extLst>
            </p:cNvPr>
            <p:cNvSpPr/>
            <p:nvPr/>
          </p:nvSpPr>
          <p:spPr>
            <a:xfrm>
              <a:off x="6076262" y="1531786"/>
              <a:ext cx="170530" cy="99477"/>
            </a:xfrm>
            <a:custGeom>
              <a:avLst/>
              <a:gdLst>
                <a:gd name="connsiteX0" fmla="*/ 20 w 170530"/>
                <a:gd name="connsiteY0" fmla="*/ 99465 h 99477"/>
                <a:gd name="connsiteX1" fmla="*/ 17547 w 170530"/>
                <a:gd name="connsiteY1" fmla="*/ 72414 h 99477"/>
                <a:gd name="connsiteX2" fmla="*/ 36597 w 170530"/>
                <a:gd name="connsiteY2" fmla="*/ 42696 h 99477"/>
                <a:gd name="connsiteX3" fmla="*/ 67362 w 170530"/>
                <a:gd name="connsiteY3" fmla="*/ 12216 h 99477"/>
                <a:gd name="connsiteX4" fmla="*/ 109272 w 170530"/>
                <a:gd name="connsiteY4" fmla="*/ 24 h 99477"/>
                <a:gd name="connsiteX5" fmla="*/ 144229 w 170530"/>
                <a:gd name="connsiteY5" fmla="*/ 6787 h 99477"/>
                <a:gd name="connsiteX6" fmla="*/ 164517 w 170530"/>
                <a:gd name="connsiteY6" fmla="*/ 19360 h 99477"/>
                <a:gd name="connsiteX7" fmla="*/ 170518 w 170530"/>
                <a:gd name="connsiteY7" fmla="*/ 25837 h 99477"/>
                <a:gd name="connsiteX8" fmla="*/ 142895 w 170530"/>
                <a:gd name="connsiteY8" fmla="*/ 9930 h 99477"/>
                <a:gd name="connsiteX9" fmla="*/ 69839 w 170530"/>
                <a:gd name="connsiteY9" fmla="*/ 16407 h 99477"/>
                <a:gd name="connsiteX10" fmla="*/ 39835 w 170530"/>
                <a:gd name="connsiteY10" fmla="*/ 44982 h 99477"/>
                <a:gd name="connsiteX11" fmla="*/ 20785 w 170530"/>
                <a:gd name="connsiteY11" fmla="*/ 73557 h 99477"/>
                <a:gd name="connsiteX12" fmla="*/ 6688 w 170530"/>
                <a:gd name="connsiteY12" fmla="*/ 92607 h 99477"/>
                <a:gd name="connsiteX13" fmla="*/ 20 w 170530"/>
                <a:gd name="connsiteY13" fmla="*/ 99465 h 9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0530" h="99477">
                  <a:moveTo>
                    <a:pt x="20" y="99465"/>
                  </a:moveTo>
                  <a:cubicBezTo>
                    <a:pt x="-456" y="99465"/>
                    <a:pt x="7450" y="89940"/>
                    <a:pt x="17547" y="72414"/>
                  </a:cubicBezTo>
                  <a:cubicBezTo>
                    <a:pt x="22690" y="63937"/>
                    <a:pt x="28595" y="53364"/>
                    <a:pt x="36597" y="42696"/>
                  </a:cubicBezTo>
                  <a:cubicBezTo>
                    <a:pt x="44617" y="30504"/>
                    <a:pt x="55094" y="20123"/>
                    <a:pt x="67362" y="12216"/>
                  </a:cubicBezTo>
                  <a:cubicBezTo>
                    <a:pt x="80059" y="4643"/>
                    <a:pt x="94489" y="447"/>
                    <a:pt x="109272" y="24"/>
                  </a:cubicBezTo>
                  <a:cubicBezTo>
                    <a:pt x="121274" y="-263"/>
                    <a:pt x="133199" y="2043"/>
                    <a:pt x="144229" y="6787"/>
                  </a:cubicBezTo>
                  <a:cubicBezTo>
                    <a:pt x="151592" y="9917"/>
                    <a:pt x="158440" y="14158"/>
                    <a:pt x="164517" y="19360"/>
                  </a:cubicBezTo>
                  <a:cubicBezTo>
                    <a:pt x="168803" y="23074"/>
                    <a:pt x="170709" y="25551"/>
                    <a:pt x="170518" y="25837"/>
                  </a:cubicBezTo>
                  <a:cubicBezTo>
                    <a:pt x="161984" y="19440"/>
                    <a:pt x="152706" y="14099"/>
                    <a:pt x="142895" y="9930"/>
                  </a:cubicBezTo>
                  <a:cubicBezTo>
                    <a:pt x="118854" y="623"/>
                    <a:pt x="91860" y="3017"/>
                    <a:pt x="69839" y="16407"/>
                  </a:cubicBezTo>
                  <a:cubicBezTo>
                    <a:pt x="58056" y="23868"/>
                    <a:pt x="47865" y="33578"/>
                    <a:pt x="39835" y="44982"/>
                  </a:cubicBezTo>
                  <a:cubicBezTo>
                    <a:pt x="32120" y="55555"/>
                    <a:pt x="26024" y="65651"/>
                    <a:pt x="20785" y="73557"/>
                  </a:cubicBezTo>
                  <a:cubicBezTo>
                    <a:pt x="16489" y="80198"/>
                    <a:pt x="11784" y="86561"/>
                    <a:pt x="6688" y="92607"/>
                  </a:cubicBezTo>
                  <a:cubicBezTo>
                    <a:pt x="2592" y="97655"/>
                    <a:pt x="687" y="99655"/>
                    <a:pt x="20" y="9946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7" name="Полилиния: фигура 296">
              <a:extLst>
                <a:ext uri="{FF2B5EF4-FFF2-40B4-BE49-F238E27FC236}">
                  <a16:creationId xmlns:a16="http://schemas.microsoft.com/office/drawing/2014/main" id="{6B769A33-3670-A7E5-E181-48298353CD14}"/>
                </a:ext>
              </a:extLst>
            </p:cNvPr>
            <p:cNvSpPr/>
            <p:nvPr/>
          </p:nvSpPr>
          <p:spPr>
            <a:xfrm>
              <a:off x="6248400" y="1550135"/>
              <a:ext cx="89534" cy="70542"/>
            </a:xfrm>
            <a:custGeom>
              <a:avLst/>
              <a:gdLst>
                <a:gd name="connsiteX0" fmla="*/ 89535 w 89534"/>
                <a:gd name="connsiteY0" fmla="*/ 70543 h 70542"/>
                <a:gd name="connsiteX1" fmla="*/ 81534 w 89534"/>
                <a:gd name="connsiteY1" fmla="*/ 54350 h 70542"/>
                <a:gd name="connsiteX2" fmla="*/ 55912 w 89534"/>
                <a:gd name="connsiteY2" fmla="*/ 20441 h 70542"/>
                <a:gd name="connsiteX3" fmla="*/ 17812 w 89534"/>
                <a:gd name="connsiteY3" fmla="*/ 3487 h 70542"/>
                <a:gd name="connsiteX4" fmla="*/ 0 w 89534"/>
                <a:gd name="connsiteY4" fmla="*/ 3487 h 70542"/>
                <a:gd name="connsiteX5" fmla="*/ 18097 w 89534"/>
                <a:gd name="connsiteY5" fmla="*/ 248 h 70542"/>
                <a:gd name="connsiteX6" fmla="*/ 59150 w 89534"/>
                <a:gd name="connsiteY6" fmla="*/ 16822 h 70542"/>
                <a:gd name="connsiteX7" fmla="*/ 84772 w 89534"/>
                <a:gd name="connsiteY7" fmla="*/ 53017 h 70542"/>
                <a:gd name="connsiteX8" fmla="*/ 89535 w 89534"/>
                <a:gd name="connsiteY8" fmla="*/ 70543 h 7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34" h="70542">
                  <a:moveTo>
                    <a:pt x="89535" y="70543"/>
                  </a:moveTo>
                  <a:cubicBezTo>
                    <a:pt x="86487" y="65340"/>
                    <a:pt x="83820" y="59929"/>
                    <a:pt x="81534" y="54350"/>
                  </a:cubicBezTo>
                  <a:cubicBezTo>
                    <a:pt x="75324" y="41461"/>
                    <a:pt x="66618" y="29934"/>
                    <a:pt x="55912" y="20441"/>
                  </a:cubicBezTo>
                  <a:cubicBezTo>
                    <a:pt x="45120" y="11222"/>
                    <a:pt x="31880" y="5333"/>
                    <a:pt x="17812" y="3487"/>
                  </a:cubicBezTo>
                  <a:cubicBezTo>
                    <a:pt x="6953" y="2344"/>
                    <a:pt x="95" y="4154"/>
                    <a:pt x="0" y="3487"/>
                  </a:cubicBezTo>
                  <a:cubicBezTo>
                    <a:pt x="5563" y="582"/>
                    <a:pt x="11878" y="-548"/>
                    <a:pt x="18097" y="248"/>
                  </a:cubicBezTo>
                  <a:cubicBezTo>
                    <a:pt x="33242" y="1061"/>
                    <a:pt x="47682" y="6892"/>
                    <a:pt x="59150" y="16822"/>
                  </a:cubicBezTo>
                  <a:cubicBezTo>
                    <a:pt x="70418" y="26703"/>
                    <a:pt x="79200" y="39104"/>
                    <a:pt x="84772" y="53017"/>
                  </a:cubicBezTo>
                  <a:cubicBezTo>
                    <a:pt x="87497" y="58488"/>
                    <a:pt x="89116" y="64444"/>
                    <a:pt x="89535" y="7054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8" name="Полилиния: фигура 297">
              <a:extLst>
                <a:ext uri="{FF2B5EF4-FFF2-40B4-BE49-F238E27FC236}">
                  <a16:creationId xmlns:a16="http://schemas.microsoft.com/office/drawing/2014/main" id="{EDBAA93D-79CD-1BEB-2462-AC4462DB4BDE}"/>
                </a:ext>
              </a:extLst>
            </p:cNvPr>
            <p:cNvSpPr/>
            <p:nvPr/>
          </p:nvSpPr>
          <p:spPr>
            <a:xfrm>
              <a:off x="5918644" y="1458888"/>
              <a:ext cx="336994" cy="299915"/>
            </a:xfrm>
            <a:custGeom>
              <a:avLst/>
              <a:gdLst>
                <a:gd name="connsiteX0" fmla="*/ 104775 w 336994"/>
                <a:gd name="connsiteY0" fmla="*/ 297617 h 299915"/>
                <a:gd name="connsiteX1" fmla="*/ 101536 w 336994"/>
                <a:gd name="connsiteY1" fmla="*/ 298474 h 299915"/>
                <a:gd name="connsiteX2" fmla="*/ 92011 w 336994"/>
                <a:gd name="connsiteY2" fmla="*/ 299712 h 299915"/>
                <a:gd name="connsiteX3" fmla="*/ 55245 w 336994"/>
                <a:gd name="connsiteY3" fmla="*/ 294759 h 299915"/>
                <a:gd name="connsiteX4" fmla="*/ 32194 w 336994"/>
                <a:gd name="connsiteY4" fmla="*/ 280853 h 299915"/>
                <a:gd name="connsiteX5" fmla="*/ 29813 w 336994"/>
                <a:gd name="connsiteY5" fmla="*/ 265137 h 299915"/>
                <a:gd name="connsiteX6" fmla="*/ 43053 w 336994"/>
                <a:gd name="connsiteY6" fmla="*/ 254469 h 299915"/>
                <a:gd name="connsiteX7" fmla="*/ 59626 w 336994"/>
                <a:gd name="connsiteY7" fmla="*/ 249230 h 299915"/>
                <a:gd name="connsiteX8" fmla="*/ 76200 w 336994"/>
                <a:gd name="connsiteY8" fmla="*/ 241896 h 299915"/>
                <a:gd name="connsiteX9" fmla="*/ 105918 w 336994"/>
                <a:gd name="connsiteY9" fmla="*/ 217512 h 299915"/>
                <a:gd name="connsiteX10" fmla="*/ 108394 w 336994"/>
                <a:gd name="connsiteY10" fmla="*/ 220560 h 299915"/>
                <a:gd name="connsiteX11" fmla="*/ 36100 w 336994"/>
                <a:gd name="connsiteY11" fmla="*/ 211035 h 299915"/>
                <a:gd name="connsiteX12" fmla="*/ 33909 w 336994"/>
                <a:gd name="connsiteY12" fmla="*/ 208844 h 299915"/>
                <a:gd name="connsiteX13" fmla="*/ 36671 w 336994"/>
                <a:gd name="connsiteY13" fmla="*/ 207510 h 299915"/>
                <a:gd name="connsiteX14" fmla="*/ 87630 w 336994"/>
                <a:gd name="connsiteY14" fmla="*/ 163695 h 299915"/>
                <a:gd name="connsiteX15" fmla="*/ 90488 w 336994"/>
                <a:gd name="connsiteY15" fmla="*/ 167220 h 299915"/>
                <a:gd name="connsiteX16" fmla="*/ 5715 w 336994"/>
                <a:gd name="connsiteY16" fmla="*/ 153504 h 299915"/>
                <a:gd name="connsiteX17" fmla="*/ 3048 w 336994"/>
                <a:gd name="connsiteY17" fmla="*/ 150837 h 299915"/>
                <a:gd name="connsiteX18" fmla="*/ 0 w 336994"/>
                <a:gd name="connsiteY18" fmla="*/ 148265 h 299915"/>
                <a:gd name="connsiteX19" fmla="*/ 3810 w 336994"/>
                <a:gd name="connsiteY19" fmla="*/ 146836 h 299915"/>
                <a:gd name="connsiteX20" fmla="*/ 36100 w 336994"/>
                <a:gd name="connsiteY20" fmla="*/ 122262 h 299915"/>
                <a:gd name="connsiteX21" fmla="*/ 58864 w 336994"/>
                <a:gd name="connsiteY21" fmla="*/ 88734 h 299915"/>
                <a:gd name="connsiteX22" fmla="*/ 82105 w 336994"/>
                <a:gd name="connsiteY22" fmla="*/ 56158 h 299915"/>
                <a:gd name="connsiteX23" fmla="*/ 110680 w 336994"/>
                <a:gd name="connsiteY23" fmla="*/ 30726 h 299915"/>
                <a:gd name="connsiteX24" fmla="*/ 236411 w 336994"/>
                <a:gd name="connsiteY24" fmla="*/ 2723 h 299915"/>
                <a:gd name="connsiteX25" fmla="*/ 315373 w 336994"/>
                <a:gd name="connsiteY25" fmla="*/ 40823 h 299915"/>
                <a:gd name="connsiteX26" fmla="*/ 336995 w 336994"/>
                <a:gd name="connsiteY26" fmla="*/ 65112 h 299915"/>
                <a:gd name="connsiteX27" fmla="*/ 314039 w 336994"/>
                <a:gd name="connsiteY27" fmla="*/ 42633 h 299915"/>
                <a:gd name="connsiteX28" fmla="*/ 235744 w 336994"/>
                <a:gd name="connsiteY28" fmla="*/ 6057 h 299915"/>
                <a:gd name="connsiteX29" fmla="*/ 175927 w 336994"/>
                <a:gd name="connsiteY29" fmla="*/ 6914 h 299915"/>
                <a:gd name="connsiteX30" fmla="*/ 113062 w 336994"/>
                <a:gd name="connsiteY30" fmla="*/ 34346 h 299915"/>
                <a:gd name="connsiteX31" fmla="*/ 62865 w 336994"/>
                <a:gd name="connsiteY31" fmla="*/ 91496 h 299915"/>
                <a:gd name="connsiteX32" fmla="*/ 39719 w 336994"/>
                <a:gd name="connsiteY32" fmla="*/ 125595 h 299915"/>
                <a:gd name="connsiteX33" fmla="*/ 5905 w 336994"/>
                <a:gd name="connsiteY33" fmla="*/ 150837 h 299915"/>
                <a:gd name="connsiteX34" fmla="*/ 6667 w 336994"/>
                <a:gd name="connsiteY34" fmla="*/ 146836 h 299915"/>
                <a:gd name="connsiteX35" fmla="*/ 9239 w 336994"/>
                <a:gd name="connsiteY35" fmla="*/ 148932 h 299915"/>
                <a:gd name="connsiteX36" fmla="*/ 89059 w 336994"/>
                <a:gd name="connsiteY36" fmla="*/ 161981 h 299915"/>
                <a:gd name="connsiteX37" fmla="*/ 96488 w 336994"/>
                <a:gd name="connsiteY37" fmla="*/ 159028 h 299915"/>
                <a:gd name="connsiteX38" fmla="*/ 91916 w 336994"/>
                <a:gd name="connsiteY38" fmla="*/ 165505 h 299915"/>
                <a:gd name="connsiteX39" fmla="*/ 39052 w 336994"/>
                <a:gd name="connsiteY39" fmla="*/ 210558 h 299915"/>
                <a:gd name="connsiteX40" fmla="*/ 39624 w 336994"/>
                <a:gd name="connsiteY40" fmla="*/ 207034 h 299915"/>
                <a:gd name="connsiteX41" fmla="*/ 106775 w 336994"/>
                <a:gd name="connsiteY41" fmla="*/ 216559 h 299915"/>
                <a:gd name="connsiteX42" fmla="*/ 116300 w 336994"/>
                <a:gd name="connsiteY42" fmla="*/ 211130 h 299915"/>
                <a:gd name="connsiteX43" fmla="*/ 109156 w 336994"/>
                <a:gd name="connsiteY43" fmla="*/ 219607 h 299915"/>
                <a:gd name="connsiteX44" fmla="*/ 77914 w 336994"/>
                <a:gd name="connsiteY44" fmla="*/ 244944 h 299915"/>
                <a:gd name="connsiteX45" fmla="*/ 60769 w 336994"/>
                <a:gd name="connsiteY45" fmla="*/ 252373 h 299915"/>
                <a:gd name="connsiteX46" fmla="*/ 44291 w 336994"/>
                <a:gd name="connsiteY46" fmla="*/ 257421 h 299915"/>
                <a:gd name="connsiteX47" fmla="*/ 32575 w 336994"/>
                <a:gd name="connsiteY47" fmla="*/ 266280 h 299915"/>
                <a:gd name="connsiteX48" fmla="*/ 34480 w 336994"/>
                <a:gd name="connsiteY48" fmla="*/ 279043 h 299915"/>
                <a:gd name="connsiteX49" fmla="*/ 56007 w 336994"/>
                <a:gd name="connsiteY49" fmla="*/ 292569 h 299915"/>
                <a:gd name="connsiteX50" fmla="*/ 92011 w 336994"/>
                <a:gd name="connsiteY50" fmla="*/ 298379 h 299915"/>
                <a:gd name="connsiteX51" fmla="*/ 104775 w 336994"/>
                <a:gd name="connsiteY51" fmla="*/ 297617 h 29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6994" h="299915">
                  <a:moveTo>
                    <a:pt x="104775" y="297617"/>
                  </a:moveTo>
                  <a:cubicBezTo>
                    <a:pt x="104775" y="297617"/>
                    <a:pt x="103727" y="297617"/>
                    <a:pt x="101536" y="298474"/>
                  </a:cubicBezTo>
                  <a:cubicBezTo>
                    <a:pt x="98393" y="299108"/>
                    <a:pt x="95212" y="299522"/>
                    <a:pt x="92011" y="299712"/>
                  </a:cubicBezTo>
                  <a:cubicBezTo>
                    <a:pt x="79553" y="300535"/>
                    <a:pt x="67046" y="298851"/>
                    <a:pt x="55245" y="294759"/>
                  </a:cubicBezTo>
                  <a:cubicBezTo>
                    <a:pt x="46415" y="292364"/>
                    <a:pt x="38433" y="287547"/>
                    <a:pt x="32194" y="280853"/>
                  </a:cubicBezTo>
                  <a:cubicBezTo>
                    <a:pt x="28556" y="276457"/>
                    <a:pt x="27641" y="270413"/>
                    <a:pt x="29813" y="265137"/>
                  </a:cubicBezTo>
                  <a:cubicBezTo>
                    <a:pt x="32671" y="259998"/>
                    <a:pt x="37424" y="256173"/>
                    <a:pt x="43053" y="254469"/>
                  </a:cubicBezTo>
                  <a:cubicBezTo>
                    <a:pt x="48387" y="252278"/>
                    <a:pt x="54197" y="251135"/>
                    <a:pt x="59626" y="249230"/>
                  </a:cubicBezTo>
                  <a:cubicBezTo>
                    <a:pt x="65332" y="247223"/>
                    <a:pt x="70875" y="244770"/>
                    <a:pt x="76200" y="241896"/>
                  </a:cubicBezTo>
                  <a:cubicBezTo>
                    <a:pt x="87497" y="235623"/>
                    <a:pt x="97565" y="227363"/>
                    <a:pt x="105918" y="217512"/>
                  </a:cubicBezTo>
                  <a:lnTo>
                    <a:pt x="108394" y="220560"/>
                  </a:lnTo>
                  <a:cubicBezTo>
                    <a:pt x="84763" y="233295"/>
                    <a:pt x="55626" y="229456"/>
                    <a:pt x="36100" y="211035"/>
                  </a:cubicBezTo>
                  <a:lnTo>
                    <a:pt x="33909" y="208844"/>
                  </a:lnTo>
                  <a:lnTo>
                    <a:pt x="36671" y="207510"/>
                  </a:lnTo>
                  <a:cubicBezTo>
                    <a:pt x="56950" y="197237"/>
                    <a:pt x="74428" y="182202"/>
                    <a:pt x="87630" y="163695"/>
                  </a:cubicBezTo>
                  <a:lnTo>
                    <a:pt x="90488" y="167220"/>
                  </a:lnTo>
                  <a:cubicBezTo>
                    <a:pt x="61808" y="178151"/>
                    <a:pt x="29480" y="172919"/>
                    <a:pt x="5715" y="153504"/>
                  </a:cubicBezTo>
                  <a:lnTo>
                    <a:pt x="3048" y="150837"/>
                  </a:lnTo>
                  <a:lnTo>
                    <a:pt x="0" y="148265"/>
                  </a:lnTo>
                  <a:lnTo>
                    <a:pt x="3810" y="146836"/>
                  </a:lnTo>
                  <a:cubicBezTo>
                    <a:pt x="16469" y="141490"/>
                    <a:pt x="27575" y="133037"/>
                    <a:pt x="36100" y="122262"/>
                  </a:cubicBezTo>
                  <a:cubicBezTo>
                    <a:pt x="44482" y="111649"/>
                    <a:pt x="52092" y="100444"/>
                    <a:pt x="58864" y="88734"/>
                  </a:cubicBezTo>
                  <a:cubicBezTo>
                    <a:pt x="65580" y="77177"/>
                    <a:pt x="73362" y="66272"/>
                    <a:pt x="82105" y="56158"/>
                  </a:cubicBezTo>
                  <a:cubicBezTo>
                    <a:pt x="90630" y="46616"/>
                    <a:pt x="100212" y="38083"/>
                    <a:pt x="110680" y="30726"/>
                  </a:cubicBezTo>
                  <a:cubicBezTo>
                    <a:pt x="147066" y="4740"/>
                    <a:pt x="192433" y="-5366"/>
                    <a:pt x="236411" y="2723"/>
                  </a:cubicBezTo>
                  <a:cubicBezTo>
                    <a:pt x="265643" y="8198"/>
                    <a:pt x="292894" y="21347"/>
                    <a:pt x="315373" y="40823"/>
                  </a:cubicBezTo>
                  <a:cubicBezTo>
                    <a:pt x="323698" y="47848"/>
                    <a:pt x="330984" y="56027"/>
                    <a:pt x="336995" y="65112"/>
                  </a:cubicBezTo>
                  <a:cubicBezTo>
                    <a:pt x="329803" y="57162"/>
                    <a:pt x="322136" y="49655"/>
                    <a:pt x="314039" y="42633"/>
                  </a:cubicBezTo>
                  <a:cubicBezTo>
                    <a:pt x="291541" y="23875"/>
                    <a:pt x="264566" y="11273"/>
                    <a:pt x="235744" y="6057"/>
                  </a:cubicBezTo>
                  <a:cubicBezTo>
                    <a:pt x="215932" y="2498"/>
                    <a:pt x="195624" y="2790"/>
                    <a:pt x="175927" y="6914"/>
                  </a:cubicBezTo>
                  <a:cubicBezTo>
                    <a:pt x="153305" y="11633"/>
                    <a:pt x="131902" y="20972"/>
                    <a:pt x="113062" y="34346"/>
                  </a:cubicBezTo>
                  <a:cubicBezTo>
                    <a:pt x="92326" y="49466"/>
                    <a:pt x="75181" y="68981"/>
                    <a:pt x="62865" y="91496"/>
                  </a:cubicBezTo>
                  <a:cubicBezTo>
                    <a:pt x="55988" y="103410"/>
                    <a:pt x="48254" y="114806"/>
                    <a:pt x="39719" y="125595"/>
                  </a:cubicBezTo>
                  <a:cubicBezTo>
                    <a:pt x="30785" y="136758"/>
                    <a:pt x="19145" y="145447"/>
                    <a:pt x="5905" y="150837"/>
                  </a:cubicBezTo>
                  <a:lnTo>
                    <a:pt x="6667" y="146836"/>
                  </a:lnTo>
                  <a:lnTo>
                    <a:pt x="9239" y="148932"/>
                  </a:lnTo>
                  <a:cubicBezTo>
                    <a:pt x="31613" y="167211"/>
                    <a:pt x="62027" y="172184"/>
                    <a:pt x="89059" y="161981"/>
                  </a:cubicBezTo>
                  <a:lnTo>
                    <a:pt x="96488" y="159028"/>
                  </a:lnTo>
                  <a:lnTo>
                    <a:pt x="91916" y="165505"/>
                  </a:lnTo>
                  <a:cubicBezTo>
                    <a:pt x="78267" y="184643"/>
                    <a:pt x="60112" y="200118"/>
                    <a:pt x="39052" y="210558"/>
                  </a:cubicBezTo>
                  <a:lnTo>
                    <a:pt x="39624" y="207034"/>
                  </a:lnTo>
                  <a:cubicBezTo>
                    <a:pt x="57664" y="224244"/>
                    <a:pt x="84658" y="228073"/>
                    <a:pt x="106775" y="216559"/>
                  </a:cubicBezTo>
                  <a:lnTo>
                    <a:pt x="116300" y="211130"/>
                  </a:lnTo>
                  <a:lnTo>
                    <a:pt x="109156" y="219607"/>
                  </a:lnTo>
                  <a:cubicBezTo>
                    <a:pt x="100393" y="229903"/>
                    <a:pt x="89802" y="238491"/>
                    <a:pt x="77914" y="244944"/>
                  </a:cubicBezTo>
                  <a:cubicBezTo>
                    <a:pt x="72428" y="247915"/>
                    <a:pt x="66694" y="250401"/>
                    <a:pt x="60769" y="252373"/>
                  </a:cubicBezTo>
                  <a:cubicBezTo>
                    <a:pt x="54959" y="254278"/>
                    <a:pt x="49339" y="255421"/>
                    <a:pt x="44291" y="257421"/>
                  </a:cubicBezTo>
                  <a:cubicBezTo>
                    <a:pt x="39405" y="258782"/>
                    <a:pt x="35214" y="261948"/>
                    <a:pt x="32575" y="266280"/>
                  </a:cubicBezTo>
                  <a:cubicBezTo>
                    <a:pt x="30766" y="270554"/>
                    <a:pt x="31499" y="275482"/>
                    <a:pt x="34480" y="279043"/>
                  </a:cubicBezTo>
                  <a:cubicBezTo>
                    <a:pt x="40300" y="285419"/>
                    <a:pt x="47739" y="290094"/>
                    <a:pt x="56007" y="292569"/>
                  </a:cubicBezTo>
                  <a:cubicBezTo>
                    <a:pt x="67542" y="296728"/>
                    <a:pt x="79753" y="298698"/>
                    <a:pt x="92011" y="298379"/>
                  </a:cubicBezTo>
                  <a:cubicBezTo>
                    <a:pt x="100298" y="298284"/>
                    <a:pt x="104775" y="297331"/>
                    <a:pt x="104775" y="297617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9" name="Полилиния: фигура 298">
              <a:extLst>
                <a:ext uri="{FF2B5EF4-FFF2-40B4-BE49-F238E27FC236}">
                  <a16:creationId xmlns:a16="http://schemas.microsoft.com/office/drawing/2014/main" id="{FBAD3A8A-7709-66B8-DB61-34E26AFB0E7B}"/>
                </a:ext>
              </a:extLst>
            </p:cNvPr>
            <p:cNvSpPr/>
            <p:nvPr/>
          </p:nvSpPr>
          <p:spPr>
            <a:xfrm>
              <a:off x="6133686" y="1918620"/>
              <a:ext cx="67755" cy="64661"/>
            </a:xfrm>
            <a:custGeom>
              <a:avLst/>
              <a:gdLst>
                <a:gd name="connsiteX0" fmla="*/ 67660 w 67755"/>
                <a:gd name="connsiteY0" fmla="*/ 24479 h 64661"/>
                <a:gd name="connsiteX1" fmla="*/ 12510 w 67755"/>
                <a:gd name="connsiteY1" fmla="*/ 0 h 64661"/>
                <a:gd name="connsiteX2" fmla="*/ 1366 w 67755"/>
                <a:gd name="connsiteY2" fmla="*/ 23050 h 64661"/>
                <a:gd name="connsiteX3" fmla="*/ 4224 w 67755"/>
                <a:gd name="connsiteY3" fmla="*/ 47720 h 64661"/>
                <a:gd name="connsiteX4" fmla="*/ 24131 w 67755"/>
                <a:gd name="connsiteY4" fmla="*/ 61246 h 64661"/>
                <a:gd name="connsiteX5" fmla="*/ 44991 w 67755"/>
                <a:gd name="connsiteY5" fmla="*/ 64198 h 64661"/>
                <a:gd name="connsiteX6" fmla="*/ 62422 w 67755"/>
                <a:gd name="connsiteY6" fmla="*/ 48196 h 64661"/>
                <a:gd name="connsiteX7" fmla="*/ 67756 w 67755"/>
                <a:gd name="connsiteY7" fmla="*/ 24479 h 6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755" h="64661">
                  <a:moveTo>
                    <a:pt x="67660" y="24479"/>
                  </a:moveTo>
                  <a:lnTo>
                    <a:pt x="12510" y="0"/>
                  </a:lnTo>
                  <a:cubicBezTo>
                    <a:pt x="7776" y="7147"/>
                    <a:pt x="4024" y="14901"/>
                    <a:pt x="1366" y="23050"/>
                  </a:cubicBezTo>
                  <a:cubicBezTo>
                    <a:pt x="-1177" y="31311"/>
                    <a:pt x="-139" y="40260"/>
                    <a:pt x="4224" y="47720"/>
                  </a:cubicBezTo>
                  <a:cubicBezTo>
                    <a:pt x="9291" y="54193"/>
                    <a:pt x="16244" y="58922"/>
                    <a:pt x="24131" y="61246"/>
                  </a:cubicBezTo>
                  <a:cubicBezTo>
                    <a:pt x="30627" y="64328"/>
                    <a:pt x="37895" y="65358"/>
                    <a:pt x="44991" y="64198"/>
                  </a:cubicBezTo>
                  <a:cubicBezTo>
                    <a:pt x="52925" y="61773"/>
                    <a:pt x="59326" y="55891"/>
                    <a:pt x="62422" y="48196"/>
                  </a:cubicBezTo>
                  <a:cubicBezTo>
                    <a:pt x="65384" y="40604"/>
                    <a:pt x="67184" y="32609"/>
                    <a:pt x="67756" y="24479"/>
                  </a:cubicBezTo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0" name="Полилиния: фигура 299">
              <a:extLst>
                <a:ext uri="{FF2B5EF4-FFF2-40B4-BE49-F238E27FC236}">
                  <a16:creationId xmlns:a16="http://schemas.microsoft.com/office/drawing/2014/main" id="{19FA91C7-08B4-7CCF-7666-E5A34A5EF4A2}"/>
                </a:ext>
              </a:extLst>
            </p:cNvPr>
            <p:cNvSpPr/>
            <p:nvPr/>
          </p:nvSpPr>
          <p:spPr>
            <a:xfrm>
              <a:off x="6131254" y="1915477"/>
              <a:ext cx="69711" cy="68770"/>
            </a:xfrm>
            <a:custGeom>
              <a:avLst/>
              <a:gdLst>
                <a:gd name="connsiteX0" fmla="*/ 47423 w 69711"/>
                <a:gd name="connsiteY0" fmla="*/ 67247 h 68770"/>
                <a:gd name="connsiteX1" fmla="*/ 41327 w 69711"/>
                <a:gd name="connsiteY1" fmla="*/ 68771 h 68770"/>
                <a:gd name="connsiteX2" fmla="*/ 24372 w 69711"/>
                <a:gd name="connsiteY2" fmla="*/ 65342 h 68770"/>
                <a:gd name="connsiteX3" fmla="*/ 3608 w 69711"/>
                <a:gd name="connsiteY3" fmla="*/ 49911 h 68770"/>
                <a:gd name="connsiteX4" fmla="*/ 3608 w 69711"/>
                <a:gd name="connsiteY4" fmla="*/ 18288 h 68770"/>
                <a:gd name="connsiteX5" fmla="*/ 12561 w 69711"/>
                <a:gd name="connsiteY5" fmla="*/ 1810 h 68770"/>
                <a:gd name="connsiteX6" fmla="*/ 13704 w 69711"/>
                <a:gd name="connsiteY6" fmla="*/ 0 h 68770"/>
                <a:gd name="connsiteX7" fmla="*/ 15514 w 69711"/>
                <a:gd name="connsiteY7" fmla="*/ 857 h 68770"/>
                <a:gd name="connsiteX8" fmla="*/ 54662 w 69711"/>
                <a:gd name="connsiteY8" fmla="*/ 19241 h 68770"/>
                <a:gd name="connsiteX9" fmla="*/ 69711 w 69711"/>
                <a:gd name="connsiteY9" fmla="*/ 27527 h 68770"/>
                <a:gd name="connsiteX10" fmla="*/ 53423 w 69711"/>
                <a:gd name="connsiteY10" fmla="*/ 21908 h 68770"/>
                <a:gd name="connsiteX11" fmla="*/ 13609 w 69711"/>
                <a:gd name="connsiteY11" fmla="*/ 5144 h 68770"/>
                <a:gd name="connsiteX12" fmla="*/ 16562 w 69711"/>
                <a:gd name="connsiteY12" fmla="*/ 4191 h 68770"/>
                <a:gd name="connsiteX13" fmla="*/ 8084 w 69711"/>
                <a:gd name="connsiteY13" fmla="*/ 20098 h 68770"/>
                <a:gd name="connsiteX14" fmla="*/ 7132 w 69711"/>
                <a:gd name="connsiteY14" fmla="*/ 47816 h 68770"/>
                <a:gd name="connsiteX15" fmla="*/ 25229 w 69711"/>
                <a:gd name="connsiteY15" fmla="*/ 62103 h 68770"/>
                <a:gd name="connsiteX16" fmla="*/ 40946 w 69711"/>
                <a:gd name="connsiteY16" fmla="*/ 66866 h 68770"/>
                <a:gd name="connsiteX17" fmla="*/ 47423 w 69711"/>
                <a:gd name="connsiteY17" fmla="*/ 67247 h 6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9711" h="68770">
                  <a:moveTo>
                    <a:pt x="47423" y="67247"/>
                  </a:moveTo>
                  <a:cubicBezTo>
                    <a:pt x="47423" y="67247"/>
                    <a:pt x="45422" y="68580"/>
                    <a:pt x="41327" y="68771"/>
                  </a:cubicBezTo>
                  <a:cubicBezTo>
                    <a:pt x="35507" y="68733"/>
                    <a:pt x="29754" y="67568"/>
                    <a:pt x="24372" y="65342"/>
                  </a:cubicBezTo>
                  <a:cubicBezTo>
                    <a:pt x="15828" y="62844"/>
                    <a:pt x="8465" y="57370"/>
                    <a:pt x="3608" y="49911"/>
                  </a:cubicBezTo>
                  <a:cubicBezTo>
                    <a:pt x="-1203" y="39917"/>
                    <a:pt x="-1203" y="28281"/>
                    <a:pt x="3608" y="18288"/>
                  </a:cubicBezTo>
                  <a:cubicBezTo>
                    <a:pt x="6160" y="12573"/>
                    <a:pt x="9161" y="7064"/>
                    <a:pt x="12561" y="1810"/>
                  </a:cubicBezTo>
                  <a:lnTo>
                    <a:pt x="13704" y="0"/>
                  </a:lnTo>
                  <a:lnTo>
                    <a:pt x="15514" y="857"/>
                  </a:lnTo>
                  <a:cubicBezTo>
                    <a:pt x="31325" y="8001"/>
                    <a:pt x="45041" y="14478"/>
                    <a:pt x="54662" y="19241"/>
                  </a:cubicBezTo>
                  <a:cubicBezTo>
                    <a:pt x="60015" y="21343"/>
                    <a:pt x="65072" y="24128"/>
                    <a:pt x="69711" y="27527"/>
                  </a:cubicBezTo>
                  <a:cubicBezTo>
                    <a:pt x="64072" y="26340"/>
                    <a:pt x="58595" y="24453"/>
                    <a:pt x="53423" y="21908"/>
                  </a:cubicBezTo>
                  <a:cubicBezTo>
                    <a:pt x="43422" y="17907"/>
                    <a:pt x="29515" y="12383"/>
                    <a:pt x="13609" y="5144"/>
                  </a:cubicBezTo>
                  <a:lnTo>
                    <a:pt x="16562" y="4191"/>
                  </a:lnTo>
                  <a:cubicBezTo>
                    <a:pt x="13399" y="9306"/>
                    <a:pt x="10570" y="14619"/>
                    <a:pt x="8084" y="20098"/>
                  </a:cubicBezTo>
                  <a:cubicBezTo>
                    <a:pt x="3703" y="28747"/>
                    <a:pt x="3360" y="38886"/>
                    <a:pt x="7132" y="47816"/>
                  </a:cubicBezTo>
                  <a:cubicBezTo>
                    <a:pt x="11361" y="54503"/>
                    <a:pt x="17743" y="59545"/>
                    <a:pt x="25229" y="62103"/>
                  </a:cubicBezTo>
                  <a:cubicBezTo>
                    <a:pt x="30182" y="64507"/>
                    <a:pt x="35488" y="66114"/>
                    <a:pt x="40946" y="66866"/>
                  </a:cubicBezTo>
                  <a:cubicBezTo>
                    <a:pt x="45137" y="67342"/>
                    <a:pt x="47327" y="66866"/>
                    <a:pt x="47423" y="672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1" name="Полилиния: фигура 300">
              <a:extLst>
                <a:ext uri="{FF2B5EF4-FFF2-40B4-BE49-F238E27FC236}">
                  <a16:creationId xmlns:a16="http://schemas.microsoft.com/office/drawing/2014/main" id="{F253EFF5-D917-CB34-2E53-B51EA5E5E33A}"/>
                </a:ext>
              </a:extLst>
            </p:cNvPr>
            <p:cNvSpPr/>
            <p:nvPr/>
          </p:nvSpPr>
          <p:spPr>
            <a:xfrm>
              <a:off x="5721095" y="2154554"/>
              <a:ext cx="786288" cy="1326070"/>
            </a:xfrm>
            <a:custGeom>
              <a:avLst/>
              <a:gdLst>
                <a:gd name="connsiteX0" fmla="*/ 234696 w 786288"/>
                <a:gd name="connsiteY0" fmla="*/ 0 h 1326070"/>
                <a:gd name="connsiteX1" fmla="*/ 523018 w 786288"/>
                <a:gd name="connsiteY1" fmla="*/ 17621 h 1326070"/>
                <a:gd name="connsiteX2" fmla="*/ 654844 w 786288"/>
                <a:gd name="connsiteY2" fmla="*/ 210598 h 1326070"/>
                <a:gd name="connsiteX3" fmla="*/ 786289 w 786288"/>
                <a:gd name="connsiteY3" fmla="*/ 1275588 h 1326070"/>
                <a:gd name="connsiteX4" fmla="*/ 345281 w 786288"/>
                <a:gd name="connsiteY4" fmla="*/ 1326071 h 1326070"/>
                <a:gd name="connsiteX5" fmla="*/ 0 w 786288"/>
                <a:gd name="connsiteY5" fmla="*/ 1277303 h 1326070"/>
                <a:gd name="connsiteX6" fmla="*/ 110300 w 786288"/>
                <a:gd name="connsiteY6" fmla="*/ 210503 h 132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6288" h="1326070">
                  <a:moveTo>
                    <a:pt x="234696" y="0"/>
                  </a:moveTo>
                  <a:cubicBezTo>
                    <a:pt x="234696" y="0"/>
                    <a:pt x="314420" y="87154"/>
                    <a:pt x="523018" y="17621"/>
                  </a:cubicBezTo>
                  <a:lnTo>
                    <a:pt x="654844" y="210598"/>
                  </a:lnTo>
                  <a:lnTo>
                    <a:pt x="786289" y="1275588"/>
                  </a:lnTo>
                  <a:lnTo>
                    <a:pt x="345281" y="1326071"/>
                  </a:lnTo>
                  <a:lnTo>
                    <a:pt x="0" y="1277303"/>
                  </a:lnTo>
                  <a:lnTo>
                    <a:pt x="110300" y="210503"/>
                  </a:lnTo>
                  <a:close/>
                </a:path>
              </a:pathLst>
            </a:custGeom>
            <a:solidFill>
              <a:sysClr val="window" lastClr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2" name="Полилиния: фигура 301">
              <a:extLst>
                <a:ext uri="{FF2B5EF4-FFF2-40B4-BE49-F238E27FC236}">
                  <a16:creationId xmlns:a16="http://schemas.microsoft.com/office/drawing/2014/main" id="{89622E9B-2EE0-6894-B985-B19AEEE335C3}"/>
                </a:ext>
              </a:extLst>
            </p:cNvPr>
            <p:cNvSpPr/>
            <p:nvPr/>
          </p:nvSpPr>
          <p:spPr>
            <a:xfrm>
              <a:off x="6400514" y="2242661"/>
              <a:ext cx="609885" cy="867006"/>
            </a:xfrm>
            <a:custGeom>
              <a:avLst/>
              <a:gdLst>
                <a:gd name="connsiteX0" fmla="*/ 84677 w 609885"/>
                <a:gd name="connsiteY0" fmla="*/ 0 h 867006"/>
                <a:gd name="connsiteX1" fmla="*/ 203930 w 609885"/>
                <a:gd name="connsiteY1" fmla="*/ 101060 h 867006"/>
                <a:gd name="connsiteX2" fmla="*/ 276511 w 609885"/>
                <a:gd name="connsiteY2" fmla="*/ 546449 h 867006"/>
                <a:gd name="connsiteX3" fmla="*/ 496824 w 609885"/>
                <a:gd name="connsiteY3" fmla="*/ 382905 h 867006"/>
                <a:gd name="connsiteX4" fmla="*/ 609886 w 609885"/>
                <a:gd name="connsiteY4" fmla="*/ 425863 h 867006"/>
                <a:gd name="connsiteX5" fmla="*/ 305086 w 609885"/>
                <a:gd name="connsiteY5" fmla="*/ 849916 h 867006"/>
                <a:gd name="connsiteX6" fmla="*/ 93821 w 609885"/>
                <a:gd name="connsiteY6" fmla="*/ 799338 h 867006"/>
                <a:gd name="connsiteX7" fmla="*/ 0 w 609885"/>
                <a:gd name="connsiteY7" fmla="*/ 101060 h 86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885" h="867006">
                  <a:moveTo>
                    <a:pt x="84677" y="0"/>
                  </a:moveTo>
                  <a:cubicBezTo>
                    <a:pt x="84677" y="0"/>
                    <a:pt x="160877" y="12954"/>
                    <a:pt x="203930" y="101060"/>
                  </a:cubicBezTo>
                  <a:cubicBezTo>
                    <a:pt x="246983" y="189167"/>
                    <a:pt x="276511" y="546449"/>
                    <a:pt x="276511" y="546449"/>
                  </a:cubicBezTo>
                  <a:lnTo>
                    <a:pt x="496824" y="382905"/>
                  </a:lnTo>
                  <a:lnTo>
                    <a:pt x="609886" y="425863"/>
                  </a:lnTo>
                  <a:cubicBezTo>
                    <a:pt x="609886" y="425863"/>
                    <a:pt x="426530" y="821055"/>
                    <a:pt x="305086" y="849916"/>
                  </a:cubicBezTo>
                  <a:cubicBezTo>
                    <a:pt x="204597" y="873728"/>
                    <a:pt x="148209" y="884777"/>
                    <a:pt x="93821" y="799338"/>
                  </a:cubicBezTo>
                  <a:cubicBezTo>
                    <a:pt x="39433" y="713899"/>
                    <a:pt x="0" y="101060"/>
                    <a:pt x="0" y="101060"/>
                  </a:cubicBez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3" name="Полилиния: фигура 302">
              <a:extLst>
                <a:ext uri="{FF2B5EF4-FFF2-40B4-BE49-F238E27FC236}">
                  <a16:creationId xmlns:a16="http://schemas.microsoft.com/office/drawing/2014/main" id="{461F4CFF-9E93-0E7D-23CE-665E7D83B93A}"/>
                </a:ext>
              </a:extLst>
            </p:cNvPr>
            <p:cNvSpPr/>
            <p:nvPr/>
          </p:nvSpPr>
          <p:spPr>
            <a:xfrm>
              <a:off x="6173049" y="2127599"/>
              <a:ext cx="400343" cy="1539525"/>
            </a:xfrm>
            <a:custGeom>
              <a:avLst/>
              <a:gdLst>
                <a:gd name="connsiteX0" fmla="*/ 400343 w 400343"/>
                <a:gd name="connsiteY0" fmla="*/ 1539526 h 1539525"/>
                <a:gd name="connsiteX1" fmla="*/ 346241 w 400343"/>
                <a:gd name="connsiteY1" fmla="*/ 944975 h 1539525"/>
                <a:gd name="connsiteX2" fmla="*/ 346241 w 400343"/>
                <a:gd name="connsiteY2" fmla="*/ 595884 h 1539525"/>
                <a:gd name="connsiteX3" fmla="*/ 312142 w 400343"/>
                <a:gd name="connsiteY3" fmla="*/ 115348 h 1539525"/>
                <a:gd name="connsiteX4" fmla="*/ 102592 w 400343"/>
                <a:gd name="connsiteY4" fmla="*/ 50673 h 1539525"/>
                <a:gd name="connsiteX5" fmla="*/ 105354 w 400343"/>
                <a:gd name="connsiteY5" fmla="*/ 50673 h 1539525"/>
                <a:gd name="connsiteX6" fmla="*/ 57729 w 400343"/>
                <a:gd name="connsiteY6" fmla="*/ 0 h 1539525"/>
                <a:gd name="connsiteX7" fmla="*/ 7 w 400343"/>
                <a:gd name="connsiteY7" fmla="*/ 197358 h 1539525"/>
                <a:gd name="connsiteX8" fmla="*/ 77636 w 400343"/>
                <a:gd name="connsiteY8" fmla="*/ 1258538 h 1539525"/>
                <a:gd name="connsiteX9" fmla="*/ 101544 w 400343"/>
                <a:gd name="connsiteY9" fmla="*/ 1539145 h 153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343" h="1539525">
                  <a:moveTo>
                    <a:pt x="400343" y="1539526"/>
                  </a:moveTo>
                  <a:cubicBezTo>
                    <a:pt x="400343" y="1539526"/>
                    <a:pt x="343193" y="952024"/>
                    <a:pt x="346241" y="944975"/>
                  </a:cubicBezTo>
                  <a:cubicBezTo>
                    <a:pt x="349289" y="937927"/>
                    <a:pt x="340050" y="601123"/>
                    <a:pt x="346241" y="595884"/>
                  </a:cubicBezTo>
                  <a:cubicBezTo>
                    <a:pt x="352432" y="590645"/>
                    <a:pt x="312142" y="115348"/>
                    <a:pt x="312142" y="115348"/>
                  </a:cubicBezTo>
                  <a:lnTo>
                    <a:pt x="102592" y="50673"/>
                  </a:lnTo>
                  <a:lnTo>
                    <a:pt x="105354" y="50673"/>
                  </a:lnTo>
                  <a:lnTo>
                    <a:pt x="57729" y="0"/>
                  </a:lnTo>
                  <a:cubicBezTo>
                    <a:pt x="57729" y="0"/>
                    <a:pt x="-754" y="194215"/>
                    <a:pt x="7" y="197358"/>
                  </a:cubicBezTo>
                  <a:cubicBezTo>
                    <a:pt x="16962" y="264033"/>
                    <a:pt x="77636" y="1258538"/>
                    <a:pt x="77636" y="1258538"/>
                  </a:cubicBezTo>
                  <a:cubicBezTo>
                    <a:pt x="77636" y="1265587"/>
                    <a:pt x="101544" y="1539145"/>
                    <a:pt x="101544" y="1539145"/>
                  </a:cubicBez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4" name="Полилиния: фигура 303">
              <a:extLst>
                <a:ext uri="{FF2B5EF4-FFF2-40B4-BE49-F238E27FC236}">
                  <a16:creationId xmlns:a16="http://schemas.microsoft.com/office/drawing/2014/main" id="{680C4ECB-421A-CEBA-E3D9-3079BB4621B3}"/>
                </a:ext>
              </a:extLst>
            </p:cNvPr>
            <p:cNvSpPr/>
            <p:nvPr/>
          </p:nvSpPr>
          <p:spPr>
            <a:xfrm>
              <a:off x="6351079" y="2476815"/>
              <a:ext cx="164591" cy="297531"/>
            </a:xfrm>
            <a:custGeom>
              <a:avLst/>
              <a:gdLst>
                <a:gd name="connsiteX0" fmla="*/ 158972 w 164591"/>
                <a:gd name="connsiteY0" fmla="*/ 277148 h 297531"/>
                <a:gd name="connsiteX1" fmla="*/ 151829 w 164591"/>
                <a:gd name="connsiteY1" fmla="*/ 282673 h 297531"/>
                <a:gd name="connsiteX2" fmla="*/ 130683 w 164591"/>
                <a:gd name="connsiteY2" fmla="*/ 297532 h 297531"/>
                <a:gd name="connsiteX3" fmla="*/ 130207 w 164591"/>
                <a:gd name="connsiteY3" fmla="*/ 297532 h 297531"/>
                <a:gd name="connsiteX4" fmla="*/ 129540 w 164591"/>
                <a:gd name="connsiteY4" fmla="*/ 297532 h 297531"/>
                <a:gd name="connsiteX5" fmla="*/ 18383 w 164591"/>
                <a:gd name="connsiteY5" fmla="*/ 243715 h 297531"/>
                <a:gd name="connsiteX6" fmla="*/ 17145 w 164591"/>
                <a:gd name="connsiteY6" fmla="*/ 243144 h 297531"/>
                <a:gd name="connsiteX7" fmla="*/ 17145 w 164591"/>
                <a:gd name="connsiteY7" fmla="*/ 241905 h 297531"/>
                <a:gd name="connsiteX8" fmla="*/ 8096 w 164591"/>
                <a:gd name="connsiteY8" fmla="*/ 121605 h 297531"/>
                <a:gd name="connsiteX9" fmla="*/ 0 w 164591"/>
                <a:gd name="connsiteY9" fmla="*/ 7876 h 297531"/>
                <a:gd name="connsiteX10" fmla="*/ 0 w 164591"/>
                <a:gd name="connsiteY10" fmla="*/ 5876 h 297531"/>
                <a:gd name="connsiteX11" fmla="*/ 1905 w 164591"/>
                <a:gd name="connsiteY11" fmla="*/ 5876 h 297531"/>
                <a:gd name="connsiteX12" fmla="*/ 120777 w 164591"/>
                <a:gd name="connsiteY12" fmla="*/ 6733 h 297531"/>
                <a:gd name="connsiteX13" fmla="*/ 153448 w 164591"/>
                <a:gd name="connsiteY13" fmla="*/ 16258 h 297531"/>
                <a:gd name="connsiteX14" fmla="*/ 164592 w 164591"/>
                <a:gd name="connsiteY14" fmla="*/ 21116 h 297531"/>
                <a:gd name="connsiteX15" fmla="*/ 153067 w 164591"/>
                <a:gd name="connsiteY15" fmla="*/ 17687 h 297531"/>
                <a:gd name="connsiteX16" fmla="*/ 120205 w 164591"/>
                <a:gd name="connsiteY16" fmla="*/ 9686 h 297531"/>
                <a:gd name="connsiteX17" fmla="*/ 2857 w 164591"/>
                <a:gd name="connsiteY17" fmla="*/ 10638 h 297531"/>
                <a:gd name="connsiteX18" fmla="*/ 4667 w 164591"/>
                <a:gd name="connsiteY18" fmla="*/ 8257 h 297531"/>
                <a:gd name="connsiteX19" fmla="*/ 13240 w 164591"/>
                <a:gd name="connsiteY19" fmla="*/ 121891 h 297531"/>
                <a:gd name="connsiteX20" fmla="*/ 21812 w 164591"/>
                <a:gd name="connsiteY20" fmla="*/ 242191 h 297531"/>
                <a:gd name="connsiteX21" fmla="*/ 20574 w 164591"/>
                <a:gd name="connsiteY21" fmla="*/ 240382 h 297531"/>
                <a:gd name="connsiteX22" fmla="*/ 130778 w 164591"/>
                <a:gd name="connsiteY22" fmla="*/ 296103 h 297531"/>
                <a:gd name="connsiteX23" fmla="*/ 129540 w 164591"/>
                <a:gd name="connsiteY23" fmla="*/ 296103 h 297531"/>
                <a:gd name="connsiteX24" fmla="*/ 151352 w 164591"/>
                <a:gd name="connsiteY24" fmla="*/ 282196 h 297531"/>
                <a:gd name="connsiteX25" fmla="*/ 158972 w 164591"/>
                <a:gd name="connsiteY25" fmla="*/ 277148 h 29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4591" h="297531">
                  <a:moveTo>
                    <a:pt x="158972" y="277148"/>
                  </a:moveTo>
                  <a:cubicBezTo>
                    <a:pt x="156763" y="279196"/>
                    <a:pt x="154372" y="281044"/>
                    <a:pt x="151829" y="282673"/>
                  </a:cubicBezTo>
                  <a:lnTo>
                    <a:pt x="130683" y="297532"/>
                  </a:lnTo>
                  <a:lnTo>
                    <a:pt x="130207" y="297532"/>
                  </a:lnTo>
                  <a:lnTo>
                    <a:pt x="129540" y="297532"/>
                  </a:lnTo>
                  <a:lnTo>
                    <a:pt x="18383" y="243715"/>
                  </a:lnTo>
                  <a:lnTo>
                    <a:pt x="17145" y="243144"/>
                  </a:lnTo>
                  <a:lnTo>
                    <a:pt x="17145" y="241905"/>
                  </a:lnTo>
                  <a:cubicBezTo>
                    <a:pt x="14478" y="205806"/>
                    <a:pt x="11430" y="164848"/>
                    <a:pt x="8096" y="121605"/>
                  </a:cubicBezTo>
                  <a:cubicBezTo>
                    <a:pt x="5239" y="81028"/>
                    <a:pt x="2477" y="42452"/>
                    <a:pt x="0" y="7876"/>
                  </a:cubicBezTo>
                  <a:lnTo>
                    <a:pt x="0" y="5876"/>
                  </a:lnTo>
                  <a:lnTo>
                    <a:pt x="1905" y="5876"/>
                  </a:lnTo>
                  <a:cubicBezTo>
                    <a:pt x="41148" y="-2239"/>
                    <a:pt x="81658" y="-1944"/>
                    <a:pt x="120777" y="6733"/>
                  </a:cubicBezTo>
                  <a:cubicBezTo>
                    <a:pt x="131874" y="9153"/>
                    <a:pt x="142789" y="12334"/>
                    <a:pt x="153448" y="16258"/>
                  </a:cubicBezTo>
                  <a:cubicBezTo>
                    <a:pt x="157324" y="17477"/>
                    <a:pt x="161058" y="19106"/>
                    <a:pt x="164592" y="21116"/>
                  </a:cubicBezTo>
                  <a:cubicBezTo>
                    <a:pt x="160687" y="20211"/>
                    <a:pt x="156839" y="19059"/>
                    <a:pt x="153067" y="17687"/>
                  </a:cubicBezTo>
                  <a:cubicBezTo>
                    <a:pt x="142275" y="14410"/>
                    <a:pt x="131302" y="11743"/>
                    <a:pt x="120205" y="9686"/>
                  </a:cubicBezTo>
                  <a:cubicBezTo>
                    <a:pt x="81429" y="2056"/>
                    <a:pt x="41510" y="2380"/>
                    <a:pt x="2857" y="10638"/>
                  </a:cubicBezTo>
                  <a:lnTo>
                    <a:pt x="4667" y="8257"/>
                  </a:lnTo>
                  <a:cubicBezTo>
                    <a:pt x="7239" y="42833"/>
                    <a:pt x="10192" y="81314"/>
                    <a:pt x="13240" y="121891"/>
                  </a:cubicBezTo>
                  <a:cubicBezTo>
                    <a:pt x="16288" y="165134"/>
                    <a:pt x="19240" y="206092"/>
                    <a:pt x="21812" y="242191"/>
                  </a:cubicBezTo>
                  <a:lnTo>
                    <a:pt x="20574" y="240382"/>
                  </a:lnTo>
                  <a:lnTo>
                    <a:pt x="130778" y="296103"/>
                  </a:lnTo>
                  <a:lnTo>
                    <a:pt x="129540" y="296103"/>
                  </a:lnTo>
                  <a:lnTo>
                    <a:pt x="151352" y="282196"/>
                  </a:lnTo>
                  <a:cubicBezTo>
                    <a:pt x="153686" y="280225"/>
                    <a:pt x="156248" y="278529"/>
                    <a:pt x="158972" y="2771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5" name="Полилиния: фигура 304">
              <a:extLst>
                <a:ext uri="{FF2B5EF4-FFF2-40B4-BE49-F238E27FC236}">
                  <a16:creationId xmlns:a16="http://schemas.microsoft.com/office/drawing/2014/main" id="{D3F4F742-8241-1ECF-043D-D48F2B801A58}"/>
                </a:ext>
              </a:extLst>
            </p:cNvPr>
            <p:cNvSpPr/>
            <p:nvPr/>
          </p:nvSpPr>
          <p:spPr>
            <a:xfrm>
              <a:off x="6512770" y="2411444"/>
              <a:ext cx="5324" cy="363759"/>
            </a:xfrm>
            <a:custGeom>
              <a:avLst/>
              <a:gdLst>
                <a:gd name="connsiteX0" fmla="*/ 615 w 5324"/>
                <a:gd name="connsiteY0" fmla="*/ 0 h 363759"/>
                <a:gd name="connsiteX1" fmla="*/ 2140 w 5324"/>
                <a:gd name="connsiteY1" fmla="*/ 14192 h 363759"/>
                <a:gd name="connsiteX2" fmla="*/ 4044 w 5324"/>
                <a:gd name="connsiteY2" fmla="*/ 53150 h 363759"/>
                <a:gd name="connsiteX3" fmla="*/ 5187 w 5324"/>
                <a:gd name="connsiteY3" fmla="*/ 181832 h 363759"/>
                <a:gd name="connsiteX4" fmla="*/ 5187 w 5324"/>
                <a:gd name="connsiteY4" fmla="*/ 310420 h 363759"/>
                <a:gd name="connsiteX5" fmla="*/ 5187 w 5324"/>
                <a:gd name="connsiteY5" fmla="*/ 349377 h 363759"/>
                <a:gd name="connsiteX6" fmla="*/ 4711 w 5324"/>
                <a:gd name="connsiteY6" fmla="*/ 363760 h 363759"/>
                <a:gd name="connsiteX7" fmla="*/ 3187 w 5324"/>
                <a:gd name="connsiteY7" fmla="*/ 349472 h 363759"/>
                <a:gd name="connsiteX8" fmla="*/ 1282 w 5324"/>
                <a:gd name="connsiteY8" fmla="*/ 310515 h 363759"/>
                <a:gd name="connsiteX9" fmla="*/ 139 w 5324"/>
                <a:gd name="connsiteY9" fmla="*/ 181832 h 363759"/>
                <a:gd name="connsiteX10" fmla="*/ 139 w 5324"/>
                <a:gd name="connsiteY10" fmla="*/ 53245 h 363759"/>
                <a:gd name="connsiteX11" fmla="*/ 139 w 5324"/>
                <a:gd name="connsiteY11" fmla="*/ 14288 h 363759"/>
                <a:gd name="connsiteX12" fmla="*/ 615 w 5324"/>
                <a:gd name="connsiteY12" fmla="*/ 0 h 36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4" h="363759">
                  <a:moveTo>
                    <a:pt x="615" y="0"/>
                  </a:moveTo>
                  <a:cubicBezTo>
                    <a:pt x="1568" y="4677"/>
                    <a:pt x="2073" y="9420"/>
                    <a:pt x="2140" y="14192"/>
                  </a:cubicBezTo>
                  <a:cubicBezTo>
                    <a:pt x="2806" y="23717"/>
                    <a:pt x="3473" y="36767"/>
                    <a:pt x="4044" y="53150"/>
                  </a:cubicBezTo>
                  <a:cubicBezTo>
                    <a:pt x="5187" y="86106"/>
                    <a:pt x="5473" y="131636"/>
                    <a:pt x="5187" y="181832"/>
                  </a:cubicBezTo>
                  <a:cubicBezTo>
                    <a:pt x="4902" y="232029"/>
                    <a:pt x="4711" y="277559"/>
                    <a:pt x="5187" y="310420"/>
                  </a:cubicBezTo>
                  <a:cubicBezTo>
                    <a:pt x="5187" y="326136"/>
                    <a:pt x="5187" y="338995"/>
                    <a:pt x="5187" y="349377"/>
                  </a:cubicBezTo>
                  <a:cubicBezTo>
                    <a:pt x="5473" y="354178"/>
                    <a:pt x="5311" y="358988"/>
                    <a:pt x="4711" y="363760"/>
                  </a:cubicBezTo>
                  <a:cubicBezTo>
                    <a:pt x="3759" y="359054"/>
                    <a:pt x="3244" y="354273"/>
                    <a:pt x="3187" y="349472"/>
                  </a:cubicBezTo>
                  <a:cubicBezTo>
                    <a:pt x="2520" y="339947"/>
                    <a:pt x="1854" y="326993"/>
                    <a:pt x="1282" y="310515"/>
                  </a:cubicBezTo>
                  <a:cubicBezTo>
                    <a:pt x="139" y="277559"/>
                    <a:pt x="-147" y="232029"/>
                    <a:pt x="139" y="181832"/>
                  </a:cubicBezTo>
                  <a:cubicBezTo>
                    <a:pt x="425" y="131636"/>
                    <a:pt x="615" y="86582"/>
                    <a:pt x="139" y="53245"/>
                  </a:cubicBezTo>
                  <a:cubicBezTo>
                    <a:pt x="139" y="37529"/>
                    <a:pt x="139" y="24670"/>
                    <a:pt x="139" y="14288"/>
                  </a:cubicBezTo>
                  <a:cubicBezTo>
                    <a:pt x="-147" y="9525"/>
                    <a:pt x="6" y="4734"/>
                    <a:pt x="61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6" name="Полилиния: фигура 305">
              <a:extLst>
                <a:ext uri="{FF2B5EF4-FFF2-40B4-BE49-F238E27FC236}">
                  <a16:creationId xmlns:a16="http://schemas.microsoft.com/office/drawing/2014/main" id="{E91F2010-F2BB-415D-1849-87D8FA35EB4B}"/>
                </a:ext>
              </a:extLst>
            </p:cNvPr>
            <p:cNvSpPr/>
            <p:nvPr/>
          </p:nvSpPr>
          <p:spPr>
            <a:xfrm>
              <a:off x="6175887" y="2178367"/>
              <a:ext cx="102803" cy="218217"/>
            </a:xfrm>
            <a:custGeom>
              <a:avLst/>
              <a:gdLst>
                <a:gd name="connsiteX0" fmla="*/ 102707 w 102803"/>
                <a:gd name="connsiteY0" fmla="*/ 0 h 218217"/>
                <a:gd name="connsiteX1" fmla="*/ 102040 w 102803"/>
                <a:gd name="connsiteY1" fmla="*/ 13049 h 218217"/>
                <a:gd name="connsiteX2" fmla="*/ 98420 w 102803"/>
                <a:gd name="connsiteY2" fmla="*/ 48482 h 218217"/>
                <a:gd name="connsiteX3" fmla="*/ 82704 w 102803"/>
                <a:gd name="connsiteY3" fmla="*/ 164687 h 218217"/>
                <a:gd name="connsiteX4" fmla="*/ 74894 w 102803"/>
                <a:gd name="connsiteY4" fmla="*/ 211265 h 218217"/>
                <a:gd name="connsiteX5" fmla="*/ 73655 w 102803"/>
                <a:gd name="connsiteY5" fmla="*/ 218218 h 218217"/>
                <a:gd name="connsiteX6" fmla="*/ 70417 w 102803"/>
                <a:gd name="connsiteY6" fmla="*/ 211931 h 218217"/>
                <a:gd name="connsiteX7" fmla="*/ 46604 w 102803"/>
                <a:gd name="connsiteY7" fmla="*/ 171069 h 218217"/>
                <a:gd name="connsiteX8" fmla="*/ 35269 w 102803"/>
                <a:gd name="connsiteY8" fmla="*/ 154400 h 218217"/>
                <a:gd name="connsiteX9" fmla="*/ 24316 w 102803"/>
                <a:gd name="connsiteY9" fmla="*/ 141637 h 218217"/>
                <a:gd name="connsiteX10" fmla="*/ 12410 w 102803"/>
                <a:gd name="connsiteY10" fmla="*/ 137160 h 218217"/>
                <a:gd name="connsiteX11" fmla="*/ 3646 w 102803"/>
                <a:gd name="connsiteY11" fmla="*/ 141256 h 218217"/>
                <a:gd name="connsiteX12" fmla="*/ 599 w 102803"/>
                <a:gd name="connsiteY12" fmla="*/ 148876 h 218217"/>
                <a:gd name="connsiteX13" fmla="*/ 2408 w 102803"/>
                <a:gd name="connsiteY13" fmla="*/ 140113 h 218217"/>
                <a:gd name="connsiteX14" fmla="*/ 11933 w 102803"/>
                <a:gd name="connsiteY14" fmla="*/ 134874 h 218217"/>
                <a:gd name="connsiteX15" fmla="*/ 26030 w 102803"/>
                <a:gd name="connsiteY15" fmla="*/ 139256 h 218217"/>
                <a:gd name="connsiteX16" fmla="*/ 38032 w 102803"/>
                <a:gd name="connsiteY16" fmla="*/ 152305 h 218217"/>
                <a:gd name="connsiteX17" fmla="*/ 49843 w 102803"/>
                <a:gd name="connsiteY17" fmla="*/ 168783 h 218217"/>
                <a:gd name="connsiteX18" fmla="*/ 74417 w 102803"/>
                <a:gd name="connsiteY18" fmla="*/ 209741 h 218217"/>
                <a:gd name="connsiteX19" fmla="*/ 69941 w 102803"/>
                <a:gd name="connsiteY19" fmla="*/ 210407 h 218217"/>
                <a:gd name="connsiteX20" fmla="*/ 77561 w 102803"/>
                <a:gd name="connsiteY20" fmla="*/ 163925 h 218217"/>
                <a:gd name="connsiteX21" fmla="*/ 94705 w 102803"/>
                <a:gd name="connsiteY21" fmla="*/ 48006 h 218217"/>
                <a:gd name="connsiteX22" fmla="*/ 99944 w 102803"/>
                <a:gd name="connsiteY22" fmla="*/ 12859 h 218217"/>
                <a:gd name="connsiteX23" fmla="*/ 102707 w 102803"/>
                <a:gd name="connsiteY23" fmla="*/ 0 h 2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03" h="218217">
                  <a:moveTo>
                    <a:pt x="102707" y="0"/>
                  </a:moveTo>
                  <a:cubicBezTo>
                    <a:pt x="102954" y="4362"/>
                    <a:pt x="102726" y="8734"/>
                    <a:pt x="102040" y="13049"/>
                  </a:cubicBezTo>
                  <a:cubicBezTo>
                    <a:pt x="101278" y="21431"/>
                    <a:pt x="100040" y="33528"/>
                    <a:pt x="98420" y="48482"/>
                  </a:cubicBezTo>
                  <a:cubicBezTo>
                    <a:pt x="94991" y="78296"/>
                    <a:pt x="89848" y="119444"/>
                    <a:pt x="82704" y="164687"/>
                  </a:cubicBezTo>
                  <a:cubicBezTo>
                    <a:pt x="80228" y="180975"/>
                    <a:pt x="77561" y="196691"/>
                    <a:pt x="74894" y="211265"/>
                  </a:cubicBezTo>
                  <a:lnTo>
                    <a:pt x="73655" y="218218"/>
                  </a:lnTo>
                  <a:lnTo>
                    <a:pt x="70417" y="211931"/>
                  </a:lnTo>
                  <a:cubicBezTo>
                    <a:pt x="63216" y="197901"/>
                    <a:pt x="55262" y="184261"/>
                    <a:pt x="46604" y="171069"/>
                  </a:cubicBezTo>
                  <a:cubicBezTo>
                    <a:pt x="42699" y="165068"/>
                    <a:pt x="38889" y="159544"/>
                    <a:pt x="35269" y="154400"/>
                  </a:cubicBezTo>
                  <a:cubicBezTo>
                    <a:pt x="32193" y="149685"/>
                    <a:pt x="28507" y="145399"/>
                    <a:pt x="24316" y="141637"/>
                  </a:cubicBezTo>
                  <a:cubicBezTo>
                    <a:pt x="21077" y="138665"/>
                    <a:pt x="16810" y="137065"/>
                    <a:pt x="12410" y="137160"/>
                  </a:cubicBezTo>
                  <a:cubicBezTo>
                    <a:pt x="9104" y="137484"/>
                    <a:pt x="6018" y="138932"/>
                    <a:pt x="3646" y="141256"/>
                  </a:cubicBezTo>
                  <a:cubicBezTo>
                    <a:pt x="1694" y="143313"/>
                    <a:pt x="599" y="146037"/>
                    <a:pt x="599" y="148876"/>
                  </a:cubicBezTo>
                  <a:cubicBezTo>
                    <a:pt x="599" y="148876"/>
                    <a:pt x="-1592" y="145256"/>
                    <a:pt x="2408" y="140113"/>
                  </a:cubicBezTo>
                  <a:cubicBezTo>
                    <a:pt x="4875" y="137312"/>
                    <a:pt x="8247" y="135455"/>
                    <a:pt x="11933" y="134874"/>
                  </a:cubicBezTo>
                  <a:cubicBezTo>
                    <a:pt x="17029" y="134379"/>
                    <a:pt x="22116" y="135960"/>
                    <a:pt x="26030" y="139256"/>
                  </a:cubicBezTo>
                  <a:cubicBezTo>
                    <a:pt x="30621" y="143027"/>
                    <a:pt x="34660" y="147418"/>
                    <a:pt x="38032" y="152305"/>
                  </a:cubicBezTo>
                  <a:cubicBezTo>
                    <a:pt x="41842" y="157353"/>
                    <a:pt x="45842" y="162782"/>
                    <a:pt x="49843" y="168783"/>
                  </a:cubicBezTo>
                  <a:cubicBezTo>
                    <a:pt x="58825" y="181947"/>
                    <a:pt x="67026" y="195625"/>
                    <a:pt x="74417" y="209741"/>
                  </a:cubicBezTo>
                  <a:lnTo>
                    <a:pt x="69941" y="210407"/>
                  </a:lnTo>
                  <a:lnTo>
                    <a:pt x="77561" y="163925"/>
                  </a:lnTo>
                  <a:cubicBezTo>
                    <a:pt x="84704" y="118682"/>
                    <a:pt x="90324" y="77629"/>
                    <a:pt x="94705" y="48006"/>
                  </a:cubicBezTo>
                  <a:cubicBezTo>
                    <a:pt x="96801" y="33909"/>
                    <a:pt x="98516" y="22098"/>
                    <a:pt x="99944" y="12859"/>
                  </a:cubicBezTo>
                  <a:cubicBezTo>
                    <a:pt x="100420" y="8487"/>
                    <a:pt x="101354" y="4182"/>
                    <a:pt x="10270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7" name="Полилиния: фигура 306">
              <a:extLst>
                <a:ext uri="{FF2B5EF4-FFF2-40B4-BE49-F238E27FC236}">
                  <a16:creationId xmlns:a16="http://schemas.microsoft.com/office/drawing/2014/main" id="{0A2B928C-EF2F-D393-E5E7-BDD9750A4B75}"/>
                </a:ext>
              </a:extLst>
            </p:cNvPr>
            <p:cNvSpPr/>
            <p:nvPr/>
          </p:nvSpPr>
          <p:spPr>
            <a:xfrm>
              <a:off x="6178296" y="2314205"/>
              <a:ext cx="68579" cy="114288"/>
            </a:xfrm>
            <a:custGeom>
              <a:avLst/>
              <a:gdLst>
                <a:gd name="connsiteX0" fmla="*/ 68580 w 68579"/>
                <a:gd name="connsiteY0" fmla="*/ 71998 h 114288"/>
                <a:gd name="connsiteX1" fmla="*/ 58483 w 68579"/>
                <a:gd name="connsiteY1" fmla="*/ 114289 h 114288"/>
                <a:gd name="connsiteX2" fmla="*/ 28289 w 68579"/>
                <a:gd name="connsiteY2" fmla="*/ 29897 h 114288"/>
                <a:gd name="connsiteX3" fmla="*/ 20764 w 68579"/>
                <a:gd name="connsiteY3" fmla="*/ 14086 h 114288"/>
                <a:gd name="connsiteX4" fmla="*/ 0 w 68579"/>
                <a:gd name="connsiteY4" fmla="*/ 4561 h 114288"/>
                <a:gd name="connsiteX5" fmla="*/ 27432 w 68579"/>
                <a:gd name="connsiteY5" fmla="*/ 5989 h 114288"/>
                <a:gd name="connsiteX6" fmla="*/ 68580 w 68579"/>
                <a:gd name="connsiteY6" fmla="*/ 71998 h 11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114288">
                  <a:moveTo>
                    <a:pt x="68580" y="71998"/>
                  </a:moveTo>
                  <a:cubicBezTo>
                    <a:pt x="65151" y="86095"/>
                    <a:pt x="61817" y="100573"/>
                    <a:pt x="58483" y="114289"/>
                  </a:cubicBezTo>
                  <a:cubicBezTo>
                    <a:pt x="48387" y="86161"/>
                    <a:pt x="38319" y="58025"/>
                    <a:pt x="28289" y="29897"/>
                  </a:cubicBezTo>
                  <a:cubicBezTo>
                    <a:pt x="26584" y="24277"/>
                    <a:pt x="24041" y="18953"/>
                    <a:pt x="20764" y="14086"/>
                  </a:cubicBezTo>
                  <a:cubicBezTo>
                    <a:pt x="15116" y="8666"/>
                    <a:pt x="7801" y="5304"/>
                    <a:pt x="0" y="4561"/>
                  </a:cubicBezTo>
                  <a:cubicBezTo>
                    <a:pt x="8172" y="-2031"/>
                    <a:pt x="19993" y="-1411"/>
                    <a:pt x="27432" y="5989"/>
                  </a:cubicBezTo>
                  <a:cubicBezTo>
                    <a:pt x="39624" y="18848"/>
                    <a:pt x="68580" y="71998"/>
                    <a:pt x="68580" y="7199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8" name="Полилиния: фигура 307">
              <a:extLst>
                <a:ext uri="{FF2B5EF4-FFF2-40B4-BE49-F238E27FC236}">
                  <a16:creationId xmlns:a16="http://schemas.microsoft.com/office/drawing/2014/main" id="{032636BD-A2B3-A1BF-0201-FA56BCFEC3C6}"/>
                </a:ext>
              </a:extLst>
            </p:cNvPr>
            <p:cNvSpPr/>
            <p:nvPr/>
          </p:nvSpPr>
          <p:spPr>
            <a:xfrm>
              <a:off x="6513385" y="2450973"/>
              <a:ext cx="21617" cy="306133"/>
            </a:xfrm>
            <a:custGeom>
              <a:avLst/>
              <a:gdLst>
                <a:gd name="connsiteX0" fmla="*/ 4381 w 21617"/>
                <a:gd name="connsiteY0" fmla="*/ 306134 h 306133"/>
                <a:gd name="connsiteX1" fmla="*/ 0 w 21617"/>
                <a:gd name="connsiteY1" fmla="*/ 0 h 30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17" h="306133">
                  <a:moveTo>
                    <a:pt x="4381" y="306134"/>
                  </a:moveTo>
                  <a:cubicBezTo>
                    <a:pt x="30575" y="212122"/>
                    <a:pt x="25146" y="9439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9" name="Полилиния: фигура 308">
              <a:extLst>
                <a:ext uri="{FF2B5EF4-FFF2-40B4-BE49-F238E27FC236}">
                  <a16:creationId xmlns:a16="http://schemas.microsoft.com/office/drawing/2014/main" id="{99471F77-0904-3A7E-1FEC-22E4A60CB1A0}"/>
                </a:ext>
              </a:extLst>
            </p:cNvPr>
            <p:cNvSpPr/>
            <p:nvPr/>
          </p:nvSpPr>
          <p:spPr>
            <a:xfrm>
              <a:off x="6357461" y="2525688"/>
              <a:ext cx="156400" cy="13866"/>
            </a:xfrm>
            <a:custGeom>
              <a:avLst/>
              <a:gdLst>
                <a:gd name="connsiteX0" fmla="*/ 156400 w 156400"/>
                <a:gd name="connsiteY0" fmla="*/ 13867 h 13866"/>
                <a:gd name="connsiteX1" fmla="*/ 133445 w 156400"/>
                <a:gd name="connsiteY1" fmla="*/ 11200 h 13866"/>
                <a:gd name="connsiteX2" fmla="*/ 78391 w 156400"/>
                <a:gd name="connsiteY2" fmla="*/ 5675 h 13866"/>
                <a:gd name="connsiteX3" fmla="*/ 23050 w 156400"/>
                <a:gd name="connsiteY3" fmla="*/ 5008 h 13866"/>
                <a:gd name="connsiteX4" fmla="*/ 0 w 156400"/>
                <a:gd name="connsiteY4" fmla="*/ 5008 h 13866"/>
                <a:gd name="connsiteX5" fmla="*/ 22860 w 156400"/>
                <a:gd name="connsiteY5" fmla="*/ 1389 h 13866"/>
                <a:gd name="connsiteX6" fmla="*/ 134017 w 156400"/>
                <a:gd name="connsiteY6" fmla="*/ 7580 h 13866"/>
                <a:gd name="connsiteX7" fmla="*/ 156400 w 156400"/>
                <a:gd name="connsiteY7" fmla="*/ 13867 h 1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400" h="13866">
                  <a:moveTo>
                    <a:pt x="156400" y="13867"/>
                  </a:moveTo>
                  <a:cubicBezTo>
                    <a:pt x="148685" y="13695"/>
                    <a:pt x="140998" y="12800"/>
                    <a:pt x="133445" y="11200"/>
                  </a:cubicBezTo>
                  <a:cubicBezTo>
                    <a:pt x="119443" y="9199"/>
                    <a:pt x="100013" y="6913"/>
                    <a:pt x="78391" y="5675"/>
                  </a:cubicBezTo>
                  <a:cubicBezTo>
                    <a:pt x="56769" y="4437"/>
                    <a:pt x="37242" y="4627"/>
                    <a:pt x="23050" y="5008"/>
                  </a:cubicBezTo>
                  <a:cubicBezTo>
                    <a:pt x="15383" y="5751"/>
                    <a:pt x="7668" y="5751"/>
                    <a:pt x="0" y="5008"/>
                  </a:cubicBezTo>
                  <a:cubicBezTo>
                    <a:pt x="7439" y="2865"/>
                    <a:pt x="15116" y="1646"/>
                    <a:pt x="22860" y="1389"/>
                  </a:cubicBezTo>
                  <a:cubicBezTo>
                    <a:pt x="60017" y="-1707"/>
                    <a:pt x="97431" y="379"/>
                    <a:pt x="134017" y="7580"/>
                  </a:cubicBezTo>
                  <a:cubicBezTo>
                    <a:pt x="141713" y="8723"/>
                    <a:pt x="149238" y="10828"/>
                    <a:pt x="156400" y="138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0" name="Полилиния: фигура 309">
              <a:extLst>
                <a:ext uri="{FF2B5EF4-FFF2-40B4-BE49-F238E27FC236}">
                  <a16:creationId xmlns:a16="http://schemas.microsoft.com/office/drawing/2014/main" id="{E0BD8DBE-11A4-D0E6-F3BC-268B0FB2BD03}"/>
                </a:ext>
              </a:extLst>
            </p:cNvPr>
            <p:cNvSpPr/>
            <p:nvPr/>
          </p:nvSpPr>
          <p:spPr>
            <a:xfrm>
              <a:off x="6310883" y="3069621"/>
              <a:ext cx="212121" cy="157162"/>
            </a:xfrm>
            <a:custGeom>
              <a:avLst/>
              <a:gdLst>
                <a:gd name="connsiteX0" fmla="*/ 212122 w 212121"/>
                <a:gd name="connsiteY0" fmla="*/ 157163 h 157162"/>
                <a:gd name="connsiteX1" fmla="*/ 202597 w 212121"/>
                <a:gd name="connsiteY1" fmla="*/ 152781 h 157162"/>
                <a:gd name="connsiteX2" fmla="*/ 177832 w 212121"/>
                <a:gd name="connsiteY2" fmla="*/ 138970 h 157162"/>
                <a:gd name="connsiteX3" fmla="*/ 99727 w 212121"/>
                <a:gd name="connsiteY3" fmla="*/ 87058 h 157162"/>
                <a:gd name="connsiteX4" fmla="*/ 27432 w 212121"/>
                <a:gd name="connsiteY4" fmla="*/ 27432 h 157162"/>
                <a:gd name="connsiteX5" fmla="*/ 6953 w 212121"/>
                <a:gd name="connsiteY5" fmla="*/ 7810 h 157162"/>
                <a:gd name="connsiteX6" fmla="*/ 0 w 212121"/>
                <a:gd name="connsiteY6" fmla="*/ 0 h 157162"/>
                <a:gd name="connsiteX7" fmla="*/ 8287 w 212121"/>
                <a:gd name="connsiteY7" fmla="*/ 6382 h 157162"/>
                <a:gd name="connsiteX8" fmla="*/ 29718 w 212121"/>
                <a:gd name="connsiteY8" fmla="*/ 24860 h 157162"/>
                <a:gd name="connsiteX9" fmla="*/ 102775 w 212121"/>
                <a:gd name="connsiteY9" fmla="*/ 83058 h 157162"/>
                <a:gd name="connsiteX10" fmla="*/ 179642 w 212121"/>
                <a:gd name="connsiteY10" fmla="*/ 135922 h 157162"/>
                <a:gd name="connsiteX11" fmla="*/ 203549 w 212121"/>
                <a:gd name="connsiteY11" fmla="*/ 151162 h 157162"/>
                <a:gd name="connsiteX12" fmla="*/ 212122 w 212121"/>
                <a:gd name="connsiteY12" fmla="*/ 157163 h 15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2121" h="157162">
                  <a:moveTo>
                    <a:pt x="212122" y="157163"/>
                  </a:moveTo>
                  <a:cubicBezTo>
                    <a:pt x="208779" y="156105"/>
                    <a:pt x="205578" y="154638"/>
                    <a:pt x="202597" y="152781"/>
                  </a:cubicBezTo>
                  <a:cubicBezTo>
                    <a:pt x="196596" y="149733"/>
                    <a:pt x="188119" y="144971"/>
                    <a:pt x="177832" y="138970"/>
                  </a:cubicBezTo>
                  <a:cubicBezTo>
                    <a:pt x="150914" y="123034"/>
                    <a:pt x="124844" y="105699"/>
                    <a:pt x="99727" y="87058"/>
                  </a:cubicBezTo>
                  <a:cubicBezTo>
                    <a:pt x="74600" y="68466"/>
                    <a:pt x="50463" y="48558"/>
                    <a:pt x="27432" y="27432"/>
                  </a:cubicBezTo>
                  <a:cubicBezTo>
                    <a:pt x="18574" y="19336"/>
                    <a:pt x="11621" y="12573"/>
                    <a:pt x="6953" y="7810"/>
                  </a:cubicBezTo>
                  <a:cubicBezTo>
                    <a:pt x="4353" y="5467"/>
                    <a:pt x="2019" y="2848"/>
                    <a:pt x="0" y="0"/>
                  </a:cubicBezTo>
                  <a:cubicBezTo>
                    <a:pt x="3038" y="1733"/>
                    <a:pt x="5829" y="3886"/>
                    <a:pt x="8287" y="6382"/>
                  </a:cubicBezTo>
                  <a:lnTo>
                    <a:pt x="29718" y="24860"/>
                  </a:lnTo>
                  <a:cubicBezTo>
                    <a:pt x="47911" y="40291"/>
                    <a:pt x="73438" y="61341"/>
                    <a:pt x="102775" y="83058"/>
                  </a:cubicBezTo>
                  <a:cubicBezTo>
                    <a:pt x="132112" y="104775"/>
                    <a:pt x="159925" y="123063"/>
                    <a:pt x="179642" y="135922"/>
                  </a:cubicBezTo>
                  <a:lnTo>
                    <a:pt x="203549" y="151162"/>
                  </a:lnTo>
                  <a:cubicBezTo>
                    <a:pt x="206664" y="152771"/>
                    <a:pt x="209550" y="154791"/>
                    <a:pt x="212122" y="1571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1" name="Полилиния: фигура 310">
              <a:extLst>
                <a:ext uri="{FF2B5EF4-FFF2-40B4-BE49-F238E27FC236}">
                  <a16:creationId xmlns:a16="http://schemas.microsoft.com/office/drawing/2014/main" id="{2890B9BB-0E97-B584-5192-4640D64439DC}"/>
                </a:ext>
              </a:extLst>
            </p:cNvPr>
            <p:cNvSpPr/>
            <p:nvPr/>
          </p:nvSpPr>
          <p:spPr>
            <a:xfrm>
              <a:off x="5683472" y="3050952"/>
              <a:ext cx="849534" cy="188371"/>
            </a:xfrm>
            <a:custGeom>
              <a:avLst/>
              <a:gdLst>
                <a:gd name="connsiteX0" fmla="*/ 12478 w 849534"/>
                <a:gd name="connsiteY0" fmla="*/ 0 h 188371"/>
                <a:gd name="connsiteX1" fmla="*/ 0 w 849534"/>
                <a:gd name="connsiteY1" fmla="*/ 94298 h 188371"/>
                <a:gd name="connsiteX2" fmla="*/ 489680 w 849534"/>
                <a:gd name="connsiteY2" fmla="*/ 188309 h 188371"/>
                <a:gd name="connsiteX3" fmla="*/ 564071 w 849534"/>
                <a:gd name="connsiteY3" fmla="*/ 140684 h 188371"/>
                <a:gd name="connsiteX4" fmla="*/ 571310 w 849534"/>
                <a:gd name="connsiteY4" fmla="*/ 90011 h 188371"/>
                <a:gd name="connsiteX5" fmla="*/ 849535 w 849534"/>
                <a:gd name="connsiteY5" fmla="*/ 73628 h 188371"/>
                <a:gd name="connsiteX6" fmla="*/ 431006 w 849534"/>
                <a:gd name="connsiteY6" fmla="*/ 12383 h 188371"/>
                <a:gd name="connsiteX7" fmla="*/ 307753 w 849534"/>
                <a:gd name="connsiteY7" fmla="*/ 35147 h 18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9534" h="188371">
                  <a:moveTo>
                    <a:pt x="12478" y="0"/>
                  </a:moveTo>
                  <a:lnTo>
                    <a:pt x="0" y="94298"/>
                  </a:lnTo>
                  <a:cubicBezTo>
                    <a:pt x="0" y="94298"/>
                    <a:pt x="444246" y="191167"/>
                    <a:pt x="489680" y="188309"/>
                  </a:cubicBezTo>
                  <a:cubicBezTo>
                    <a:pt x="535114" y="185452"/>
                    <a:pt x="564071" y="140684"/>
                    <a:pt x="564071" y="140684"/>
                  </a:cubicBezTo>
                  <a:lnTo>
                    <a:pt x="571310" y="90011"/>
                  </a:lnTo>
                  <a:cubicBezTo>
                    <a:pt x="571310" y="90011"/>
                    <a:pt x="838010" y="105061"/>
                    <a:pt x="849535" y="73628"/>
                  </a:cubicBezTo>
                  <a:lnTo>
                    <a:pt x="431006" y="12383"/>
                  </a:lnTo>
                  <a:lnTo>
                    <a:pt x="307753" y="351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2" name="Полилиния: фигура 311">
              <a:extLst>
                <a:ext uri="{FF2B5EF4-FFF2-40B4-BE49-F238E27FC236}">
                  <a16:creationId xmlns:a16="http://schemas.microsoft.com/office/drawing/2014/main" id="{5EA4F354-87B0-2FB3-12AE-844F47AC298E}"/>
                </a:ext>
              </a:extLst>
            </p:cNvPr>
            <p:cNvSpPr/>
            <p:nvPr/>
          </p:nvSpPr>
          <p:spPr>
            <a:xfrm>
              <a:off x="6196800" y="1922806"/>
              <a:ext cx="933643" cy="1042326"/>
            </a:xfrm>
            <a:custGeom>
              <a:avLst/>
              <a:gdLst>
                <a:gd name="connsiteX0" fmla="*/ 27025 w 933643"/>
                <a:gd name="connsiteY0" fmla="*/ 310520 h 1042326"/>
                <a:gd name="connsiteX1" fmla="*/ 623119 w 933643"/>
                <a:gd name="connsiteY1" fmla="*/ 27088 h 1042326"/>
                <a:gd name="connsiteX2" fmla="*/ 906554 w 933643"/>
                <a:gd name="connsiteY2" fmla="*/ 623188 h 1042326"/>
                <a:gd name="connsiteX3" fmla="*/ 514134 w 933643"/>
                <a:gd name="connsiteY3" fmla="*/ 931169 h 1042326"/>
                <a:gd name="connsiteX4" fmla="*/ 474795 w 933643"/>
                <a:gd name="connsiteY4" fmla="*/ 1042326 h 1042326"/>
                <a:gd name="connsiteX5" fmla="*/ 88842 w 933643"/>
                <a:gd name="connsiteY5" fmla="*/ 906119 h 1042326"/>
                <a:gd name="connsiteX6" fmla="*/ 126942 w 933643"/>
                <a:gd name="connsiteY6" fmla="*/ 786961 h 1042326"/>
                <a:gd name="connsiteX7" fmla="*/ 27025 w 933643"/>
                <a:gd name="connsiteY7" fmla="*/ 310520 h 104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643" h="1042326">
                  <a:moveTo>
                    <a:pt x="27025" y="310520"/>
                  </a:moveTo>
                  <a:cubicBezTo>
                    <a:pt x="113369" y="67645"/>
                    <a:pt x="380250" y="-59252"/>
                    <a:pt x="623119" y="27088"/>
                  </a:cubicBezTo>
                  <a:cubicBezTo>
                    <a:pt x="865997" y="113429"/>
                    <a:pt x="992898" y="380310"/>
                    <a:pt x="906554" y="623188"/>
                  </a:cubicBezTo>
                  <a:cubicBezTo>
                    <a:pt x="846184" y="793000"/>
                    <a:pt x="693432" y="912891"/>
                    <a:pt x="514134" y="931169"/>
                  </a:cubicBezTo>
                  <a:lnTo>
                    <a:pt x="474795" y="1042326"/>
                  </a:lnTo>
                  <a:lnTo>
                    <a:pt x="88842" y="906119"/>
                  </a:lnTo>
                  <a:cubicBezTo>
                    <a:pt x="88842" y="906119"/>
                    <a:pt x="108559" y="842873"/>
                    <a:pt x="126942" y="786961"/>
                  </a:cubicBezTo>
                  <a:cubicBezTo>
                    <a:pt x="6889" y="659469"/>
                    <a:pt x="-31687" y="475503"/>
                    <a:pt x="27025" y="310520"/>
                  </a:cubicBezTo>
                  <a:close/>
                </a:path>
              </a:pathLst>
            </a:custGeom>
            <a:solidFill>
              <a:srgbClr val="ED7D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3" name="Полилиния: фигура 312">
              <a:extLst>
                <a:ext uri="{FF2B5EF4-FFF2-40B4-BE49-F238E27FC236}">
                  <a16:creationId xmlns:a16="http://schemas.microsoft.com/office/drawing/2014/main" id="{15B7FA0E-D797-6932-94F0-0DE4FC2196F5}"/>
                </a:ext>
              </a:extLst>
            </p:cNvPr>
            <p:cNvSpPr/>
            <p:nvPr/>
          </p:nvSpPr>
          <p:spPr>
            <a:xfrm>
              <a:off x="6343650" y="2329053"/>
              <a:ext cx="444952" cy="576929"/>
            </a:xfrm>
            <a:custGeom>
              <a:avLst/>
              <a:gdLst>
                <a:gd name="connsiteX0" fmla="*/ 0 w 444952"/>
                <a:gd name="connsiteY0" fmla="*/ 519779 h 576929"/>
                <a:gd name="connsiteX1" fmla="*/ 2667 w 444952"/>
                <a:gd name="connsiteY1" fmla="*/ 514636 h 576929"/>
                <a:gd name="connsiteX2" fmla="*/ 10096 w 444952"/>
                <a:gd name="connsiteY2" fmla="*/ 499205 h 576929"/>
                <a:gd name="connsiteX3" fmla="*/ 37814 w 444952"/>
                <a:gd name="connsiteY3" fmla="*/ 439579 h 576929"/>
                <a:gd name="connsiteX4" fmla="*/ 129064 w 444952"/>
                <a:gd name="connsiteY4" fmla="*/ 215455 h 576929"/>
                <a:gd name="connsiteX5" fmla="*/ 155638 w 444952"/>
                <a:gd name="connsiteY5" fmla="*/ 139827 h 576929"/>
                <a:gd name="connsiteX6" fmla="*/ 169069 w 444952"/>
                <a:gd name="connsiteY6" fmla="*/ 99346 h 576929"/>
                <a:gd name="connsiteX7" fmla="*/ 178594 w 444952"/>
                <a:gd name="connsiteY7" fmla="*/ 55912 h 576929"/>
                <a:gd name="connsiteX8" fmla="*/ 173546 w 444952"/>
                <a:gd name="connsiteY8" fmla="*/ 33338 h 576929"/>
                <a:gd name="connsiteX9" fmla="*/ 156115 w 444952"/>
                <a:gd name="connsiteY9" fmla="*/ 17431 h 576929"/>
                <a:gd name="connsiteX10" fmla="*/ 132588 w 444952"/>
                <a:gd name="connsiteY10" fmla="*/ 21812 h 576929"/>
                <a:gd name="connsiteX11" fmla="*/ 116967 w 444952"/>
                <a:gd name="connsiteY11" fmla="*/ 40862 h 576929"/>
                <a:gd name="connsiteX12" fmla="*/ 121253 w 444952"/>
                <a:gd name="connsiteY12" fmla="*/ 88487 h 576929"/>
                <a:gd name="connsiteX13" fmla="*/ 158305 w 444952"/>
                <a:gd name="connsiteY13" fmla="*/ 122206 h 576929"/>
                <a:gd name="connsiteX14" fmla="*/ 209264 w 444952"/>
                <a:gd name="connsiteY14" fmla="*/ 129445 h 576929"/>
                <a:gd name="connsiteX15" fmla="*/ 256889 w 444952"/>
                <a:gd name="connsiteY15" fmla="*/ 106489 h 576929"/>
                <a:gd name="connsiteX16" fmla="*/ 287464 w 444952"/>
                <a:gd name="connsiteY16" fmla="*/ 62198 h 576929"/>
                <a:gd name="connsiteX17" fmla="*/ 293180 w 444952"/>
                <a:gd name="connsiteY17" fmla="*/ 35147 h 576929"/>
                <a:gd name="connsiteX18" fmla="*/ 285083 w 444952"/>
                <a:gd name="connsiteY18" fmla="*/ 8382 h 576929"/>
                <a:gd name="connsiteX19" fmla="*/ 272605 w 444952"/>
                <a:gd name="connsiteY19" fmla="*/ 857 h 576929"/>
                <a:gd name="connsiteX20" fmla="*/ 258128 w 444952"/>
                <a:gd name="connsiteY20" fmla="*/ 857 h 576929"/>
                <a:gd name="connsiteX21" fmla="*/ 234029 w 444952"/>
                <a:gd name="connsiteY21" fmla="*/ 15907 h 576929"/>
                <a:gd name="connsiteX22" fmla="*/ 219170 w 444952"/>
                <a:gd name="connsiteY22" fmla="*/ 40386 h 576929"/>
                <a:gd name="connsiteX23" fmla="*/ 209169 w 444952"/>
                <a:gd name="connsiteY23" fmla="*/ 67056 h 576929"/>
                <a:gd name="connsiteX24" fmla="*/ 199072 w 444952"/>
                <a:gd name="connsiteY24" fmla="*/ 124206 h 576929"/>
                <a:gd name="connsiteX25" fmla="*/ 212884 w 444952"/>
                <a:gd name="connsiteY25" fmla="*/ 180784 h 576929"/>
                <a:gd name="connsiteX26" fmla="*/ 231934 w 444952"/>
                <a:gd name="connsiteY26" fmla="*/ 203359 h 576929"/>
                <a:gd name="connsiteX27" fmla="*/ 258318 w 444952"/>
                <a:gd name="connsiteY27" fmla="*/ 216408 h 576929"/>
                <a:gd name="connsiteX28" fmla="*/ 287560 w 444952"/>
                <a:gd name="connsiteY28" fmla="*/ 215265 h 576929"/>
                <a:gd name="connsiteX29" fmla="*/ 313468 w 444952"/>
                <a:gd name="connsiteY29" fmla="*/ 202121 h 576929"/>
                <a:gd name="connsiteX30" fmla="*/ 351568 w 444952"/>
                <a:gd name="connsiteY30" fmla="*/ 160115 h 576929"/>
                <a:gd name="connsiteX31" fmla="*/ 366617 w 444952"/>
                <a:gd name="connsiteY31" fmla="*/ 136493 h 576929"/>
                <a:gd name="connsiteX32" fmla="*/ 379476 w 444952"/>
                <a:gd name="connsiteY32" fmla="*/ 111633 h 576929"/>
                <a:gd name="connsiteX33" fmla="*/ 381953 w 444952"/>
                <a:gd name="connsiteY33" fmla="*/ 83820 h 576929"/>
                <a:gd name="connsiteX34" fmla="*/ 375476 w 444952"/>
                <a:gd name="connsiteY34" fmla="*/ 71056 h 576929"/>
                <a:gd name="connsiteX35" fmla="*/ 362617 w 444952"/>
                <a:gd name="connsiteY35" fmla="*/ 64484 h 576929"/>
                <a:gd name="connsiteX36" fmla="*/ 348710 w 444952"/>
                <a:gd name="connsiteY36" fmla="*/ 67342 h 576929"/>
                <a:gd name="connsiteX37" fmla="*/ 337566 w 444952"/>
                <a:gd name="connsiteY37" fmla="*/ 75533 h 576929"/>
                <a:gd name="connsiteX38" fmla="*/ 321469 w 444952"/>
                <a:gd name="connsiteY38" fmla="*/ 97250 h 576929"/>
                <a:gd name="connsiteX39" fmla="*/ 299847 w 444952"/>
                <a:gd name="connsiteY39" fmla="*/ 197834 h 576929"/>
                <a:gd name="connsiteX40" fmla="*/ 320230 w 444952"/>
                <a:gd name="connsiteY40" fmla="*/ 243745 h 576929"/>
                <a:gd name="connsiteX41" fmla="*/ 360902 w 444952"/>
                <a:gd name="connsiteY41" fmla="*/ 270605 h 576929"/>
                <a:gd name="connsiteX42" fmla="*/ 407575 w 444952"/>
                <a:gd name="connsiteY42" fmla="*/ 263271 h 576929"/>
                <a:gd name="connsiteX43" fmla="*/ 439103 w 444952"/>
                <a:gd name="connsiteY43" fmla="*/ 230029 h 576929"/>
                <a:gd name="connsiteX44" fmla="*/ 444818 w 444952"/>
                <a:gd name="connsiteY44" fmla="*/ 208026 h 576929"/>
                <a:gd name="connsiteX45" fmla="*/ 439293 w 444952"/>
                <a:gd name="connsiteY45" fmla="*/ 186309 h 576929"/>
                <a:gd name="connsiteX46" fmla="*/ 418433 w 444952"/>
                <a:gd name="connsiteY46" fmla="*/ 180689 h 576929"/>
                <a:gd name="connsiteX47" fmla="*/ 402146 w 444952"/>
                <a:gd name="connsiteY47" fmla="*/ 194786 h 576929"/>
                <a:gd name="connsiteX48" fmla="*/ 383953 w 444952"/>
                <a:gd name="connsiteY48" fmla="*/ 231743 h 576929"/>
                <a:gd name="connsiteX49" fmla="*/ 369094 w 444952"/>
                <a:gd name="connsiteY49" fmla="*/ 268034 h 576929"/>
                <a:gd name="connsiteX50" fmla="*/ 280511 w 444952"/>
                <a:gd name="connsiteY50" fmla="*/ 493109 h 576929"/>
                <a:gd name="connsiteX51" fmla="*/ 258413 w 444952"/>
                <a:gd name="connsiteY51" fmla="*/ 555117 h 576929"/>
                <a:gd name="connsiteX52" fmla="*/ 252984 w 444952"/>
                <a:gd name="connsiteY52" fmla="*/ 571309 h 576929"/>
                <a:gd name="connsiteX53" fmla="*/ 251270 w 444952"/>
                <a:gd name="connsiteY53" fmla="*/ 576929 h 576929"/>
                <a:gd name="connsiteX54" fmla="*/ 253365 w 444952"/>
                <a:gd name="connsiteY54" fmla="*/ 571405 h 576929"/>
                <a:gd name="connsiteX55" fmla="*/ 259080 w 444952"/>
                <a:gd name="connsiteY55" fmla="*/ 555308 h 576929"/>
                <a:gd name="connsiteX56" fmla="*/ 281749 w 444952"/>
                <a:gd name="connsiteY56" fmla="*/ 493585 h 576929"/>
                <a:gd name="connsiteX57" fmla="*/ 371285 w 444952"/>
                <a:gd name="connsiteY57" fmla="*/ 268891 h 576929"/>
                <a:gd name="connsiteX58" fmla="*/ 386334 w 444952"/>
                <a:gd name="connsiteY58" fmla="*/ 232696 h 576929"/>
                <a:gd name="connsiteX59" fmla="*/ 404241 w 444952"/>
                <a:gd name="connsiteY59" fmla="*/ 196405 h 576929"/>
                <a:gd name="connsiteX60" fmla="*/ 419481 w 444952"/>
                <a:gd name="connsiteY60" fmla="*/ 183166 h 576929"/>
                <a:gd name="connsiteX61" fmla="*/ 437102 w 444952"/>
                <a:gd name="connsiteY61" fmla="*/ 187928 h 576929"/>
                <a:gd name="connsiteX62" fmla="*/ 442055 w 444952"/>
                <a:gd name="connsiteY62" fmla="*/ 207931 h 576929"/>
                <a:gd name="connsiteX63" fmla="*/ 436531 w 444952"/>
                <a:gd name="connsiteY63" fmla="*/ 228790 h 576929"/>
                <a:gd name="connsiteX64" fmla="*/ 406146 w 444952"/>
                <a:gd name="connsiteY64" fmla="*/ 260794 h 576929"/>
                <a:gd name="connsiteX65" fmla="*/ 361569 w 444952"/>
                <a:gd name="connsiteY65" fmla="*/ 267748 h 576929"/>
                <a:gd name="connsiteX66" fmla="*/ 322612 w 444952"/>
                <a:gd name="connsiteY66" fmla="*/ 241840 h 576929"/>
                <a:gd name="connsiteX67" fmla="*/ 302990 w 444952"/>
                <a:gd name="connsiteY67" fmla="*/ 197358 h 576929"/>
                <a:gd name="connsiteX68" fmla="*/ 323850 w 444952"/>
                <a:gd name="connsiteY68" fmla="*/ 98488 h 576929"/>
                <a:gd name="connsiteX69" fmla="*/ 339376 w 444952"/>
                <a:gd name="connsiteY69" fmla="*/ 77533 h 576929"/>
                <a:gd name="connsiteX70" fmla="*/ 361855 w 444952"/>
                <a:gd name="connsiteY70" fmla="*/ 67342 h 576929"/>
                <a:gd name="connsiteX71" fmla="*/ 378428 w 444952"/>
                <a:gd name="connsiteY71" fmla="*/ 84201 h 576929"/>
                <a:gd name="connsiteX72" fmla="*/ 375952 w 444952"/>
                <a:gd name="connsiteY72" fmla="*/ 110109 h 576929"/>
                <a:gd name="connsiteX73" fmla="*/ 363379 w 444952"/>
                <a:gd name="connsiteY73" fmla="*/ 134398 h 576929"/>
                <a:gd name="connsiteX74" fmla="*/ 348424 w 444952"/>
                <a:gd name="connsiteY74" fmla="*/ 157829 h 576929"/>
                <a:gd name="connsiteX75" fmla="*/ 310991 w 444952"/>
                <a:gd name="connsiteY75" fmla="*/ 199072 h 576929"/>
                <a:gd name="connsiteX76" fmla="*/ 286226 w 444952"/>
                <a:gd name="connsiteY76" fmla="*/ 211646 h 576929"/>
                <a:gd name="connsiteX77" fmla="*/ 258604 w 444952"/>
                <a:gd name="connsiteY77" fmla="*/ 212693 h 576929"/>
                <a:gd name="connsiteX78" fmla="*/ 215170 w 444952"/>
                <a:gd name="connsiteY78" fmla="*/ 178689 h 576929"/>
                <a:gd name="connsiteX79" fmla="*/ 201835 w 444952"/>
                <a:gd name="connsiteY79" fmla="*/ 123920 h 576929"/>
                <a:gd name="connsiteX80" fmla="*/ 211360 w 444952"/>
                <a:gd name="connsiteY80" fmla="*/ 68104 h 576929"/>
                <a:gd name="connsiteX81" fmla="*/ 235553 w 444952"/>
                <a:gd name="connsiteY81" fmla="*/ 18288 h 576929"/>
                <a:gd name="connsiteX82" fmla="*/ 257842 w 444952"/>
                <a:gd name="connsiteY82" fmla="*/ 4191 h 576929"/>
                <a:gd name="connsiteX83" fmla="*/ 281654 w 444952"/>
                <a:gd name="connsiteY83" fmla="*/ 10668 h 576929"/>
                <a:gd name="connsiteX84" fmla="*/ 288893 w 444952"/>
                <a:gd name="connsiteY84" fmla="*/ 35147 h 576929"/>
                <a:gd name="connsiteX85" fmla="*/ 283464 w 444952"/>
                <a:gd name="connsiteY85" fmla="*/ 61055 h 576929"/>
                <a:gd name="connsiteX86" fmla="*/ 253841 w 444952"/>
                <a:gd name="connsiteY86" fmla="*/ 104108 h 576929"/>
                <a:gd name="connsiteX87" fmla="*/ 208121 w 444952"/>
                <a:gd name="connsiteY87" fmla="*/ 126397 h 576929"/>
                <a:gd name="connsiteX88" fmla="*/ 158972 w 444952"/>
                <a:gd name="connsiteY88" fmla="*/ 119443 h 576929"/>
                <a:gd name="connsiteX89" fmla="*/ 123254 w 444952"/>
                <a:gd name="connsiteY89" fmla="*/ 87058 h 576929"/>
                <a:gd name="connsiteX90" fmla="*/ 118967 w 444952"/>
                <a:gd name="connsiteY90" fmla="*/ 41624 h 576929"/>
                <a:gd name="connsiteX91" fmla="*/ 133540 w 444952"/>
                <a:gd name="connsiteY91" fmla="*/ 24289 h 576929"/>
                <a:gd name="connsiteX92" fmla="*/ 154591 w 444952"/>
                <a:gd name="connsiteY92" fmla="*/ 20193 h 576929"/>
                <a:gd name="connsiteX93" fmla="*/ 170402 w 444952"/>
                <a:gd name="connsiteY93" fmla="*/ 34576 h 576929"/>
                <a:gd name="connsiteX94" fmla="*/ 175070 w 444952"/>
                <a:gd name="connsiteY94" fmla="*/ 55912 h 576929"/>
                <a:gd name="connsiteX95" fmla="*/ 165545 w 444952"/>
                <a:gd name="connsiteY95" fmla="*/ 98488 h 576929"/>
                <a:gd name="connsiteX96" fmla="*/ 152305 w 444952"/>
                <a:gd name="connsiteY96" fmla="*/ 139065 h 576929"/>
                <a:gd name="connsiteX97" fmla="*/ 125825 w 444952"/>
                <a:gd name="connsiteY97" fmla="*/ 214693 h 576929"/>
                <a:gd name="connsiteX98" fmla="*/ 35719 w 444952"/>
                <a:gd name="connsiteY98" fmla="*/ 439007 h 576929"/>
                <a:gd name="connsiteX99" fmla="*/ 8572 w 444952"/>
                <a:gd name="connsiteY99" fmla="*/ 498919 h 576929"/>
                <a:gd name="connsiteX100" fmla="*/ 1334 w 444952"/>
                <a:gd name="connsiteY100" fmla="*/ 514445 h 57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44952" h="576929">
                  <a:moveTo>
                    <a:pt x="0" y="519779"/>
                  </a:moveTo>
                  <a:cubicBezTo>
                    <a:pt x="0" y="519779"/>
                    <a:pt x="953" y="518065"/>
                    <a:pt x="2667" y="514636"/>
                  </a:cubicBezTo>
                  <a:lnTo>
                    <a:pt x="10096" y="499205"/>
                  </a:lnTo>
                  <a:cubicBezTo>
                    <a:pt x="16573" y="485680"/>
                    <a:pt x="26003" y="465582"/>
                    <a:pt x="37814" y="439579"/>
                  </a:cubicBezTo>
                  <a:cubicBezTo>
                    <a:pt x="61246" y="387477"/>
                    <a:pt x="94012" y="311467"/>
                    <a:pt x="129064" y="215455"/>
                  </a:cubicBezTo>
                  <a:cubicBezTo>
                    <a:pt x="137827" y="191548"/>
                    <a:pt x="146780" y="166306"/>
                    <a:pt x="155638" y="139827"/>
                  </a:cubicBezTo>
                  <a:cubicBezTo>
                    <a:pt x="160115" y="126587"/>
                    <a:pt x="164592" y="113157"/>
                    <a:pt x="169069" y="99346"/>
                  </a:cubicBezTo>
                  <a:cubicBezTo>
                    <a:pt x="174450" y="85439"/>
                    <a:pt x="177660" y="70790"/>
                    <a:pt x="178594" y="55912"/>
                  </a:cubicBezTo>
                  <a:cubicBezTo>
                    <a:pt x="178765" y="48092"/>
                    <a:pt x="177032" y="40338"/>
                    <a:pt x="173546" y="33338"/>
                  </a:cubicBezTo>
                  <a:cubicBezTo>
                    <a:pt x="170164" y="25870"/>
                    <a:pt x="163859" y="20117"/>
                    <a:pt x="156115" y="17431"/>
                  </a:cubicBezTo>
                  <a:cubicBezTo>
                    <a:pt x="148009" y="15383"/>
                    <a:pt x="139408" y="16983"/>
                    <a:pt x="132588" y="21812"/>
                  </a:cubicBezTo>
                  <a:cubicBezTo>
                    <a:pt x="125673" y="26546"/>
                    <a:pt x="120253" y="33157"/>
                    <a:pt x="116967" y="40862"/>
                  </a:cubicBezTo>
                  <a:cubicBezTo>
                    <a:pt x="110985" y="56550"/>
                    <a:pt x="112566" y="74124"/>
                    <a:pt x="121253" y="88487"/>
                  </a:cubicBezTo>
                  <a:cubicBezTo>
                    <a:pt x="129797" y="103308"/>
                    <a:pt x="142751" y="115100"/>
                    <a:pt x="158305" y="122206"/>
                  </a:cubicBezTo>
                  <a:cubicBezTo>
                    <a:pt x="174222" y="129550"/>
                    <a:pt x="191938" y="132064"/>
                    <a:pt x="209264" y="129445"/>
                  </a:cubicBezTo>
                  <a:cubicBezTo>
                    <a:pt x="227000" y="126482"/>
                    <a:pt x="243526" y="118520"/>
                    <a:pt x="256889" y="106489"/>
                  </a:cubicBezTo>
                  <a:cubicBezTo>
                    <a:pt x="270510" y="94412"/>
                    <a:pt x="281007" y="79219"/>
                    <a:pt x="287464" y="62198"/>
                  </a:cubicBezTo>
                  <a:cubicBezTo>
                    <a:pt x="290856" y="53559"/>
                    <a:pt x="292789" y="44415"/>
                    <a:pt x="293180" y="35147"/>
                  </a:cubicBezTo>
                  <a:cubicBezTo>
                    <a:pt x="293913" y="25527"/>
                    <a:pt x="291027" y="15983"/>
                    <a:pt x="285083" y="8382"/>
                  </a:cubicBezTo>
                  <a:cubicBezTo>
                    <a:pt x="281797" y="4648"/>
                    <a:pt x="277444" y="2019"/>
                    <a:pt x="272605" y="857"/>
                  </a:cubicBezTo>
                  <a:cubicBezTo>
                    <a:pt x="267843" y="-286"/>
                    <a:pt x="262890" y="-286"/>
                    <a:pt x="258128" y="857"/>
                  </a:cubicBezTo>
                  <a:cubicBezTo>
                    <a:pt x="248669" y="3105"/>
                    <a:pt x="240201" y="8391"/>
                    <a:pt x="234029" y="15907"/>
                  </a:cubicBezTo>
                  <a:cubicBezTo>
                    <a:pt x="227905" y="23298"/>
                    <a:pt x="222895" y="31537"/>
                    <a:pt x="219170" y="40386"/>
                  </a:cubicBezTo>
                  <a:cubicBezTo>
                    <a:pt x="215389" y="49101"/>
                    <a:pt x="212045" y="57998"/>
                    <a:pt x="209169" y="67056"/>
                  </a:cubicBezTo>
                  <a:cubicBezTo>
                    <a:pt x="202940" y="85487"/>
                    <a:pt x="199530" y="104756"/>
                    <a:pt x="199072" y="124206"/>
                  </a:cubicBezTo>
                  <a:cubicBezTo>
                    <a:pt x="198339" y="143980"/>
                    <a:pt x="203121" y="163573"/>
                    <a:pt x="212884" y="180784"/>
                  </a:cubicBezTo>
                  <a:cubicBezTo>
                    <a:pt x="217884" y="189357"/>
                    <a:pt x="224323" y="196996"/>
                    <a:pt x="231934" y="203359"/>
                  </a:cubicBezTo>
                  <a:cubicBezTo>
                    <a:pt x="239621" y="209655"/>
                    <a:pt x="248650" y="214122"/>
                    <a:pt x="258318" y="216408"/>
                  </a:cubicBezTo>
                  <a:cubicBezTo>
                    <a:pt x="268014" y="218370"/>
                    <a:pt x="278044" y="217980"/>
                    <a:pt x="287560" y="215265"/>
                  </a:cubicBezTo>
                  <a:cubicBezTo>
                    <a:pt x="296942" y="212541"/>
                    <a:pt x="305724" y="208074"/>
                    <a:pt x="313468" y="202121"/>
                  </a:cubicBezTo>
                  <a:cubicBezTo>
                    <a:pt x="328355" y="190271"/>
                    <a:pt x="341224" y="176089"/>
                    <a:pt x="351568" y="160115"/>
                  </a:cubicBezTo>
                  <a:cubicBezTo>
                    <a:pt x="356902" y="152400"/>
                    <a:pt x="361855" y="144494"/>
                    <a:pt x="366617" y="136493"/>
                  </a:cubicBezTo>
                  <a:cubicBezTo>
                    <a:pt x="371599" y="128588"/>
                    <a:pt x="375895" y="120272"/>
                    <a:pt x="379476" y="111633"/>
                  </a:cubicBezTo>
                  <a:cubicBezTo>
                    <a:pt x="383143" y="102841"/>
                    <a:pt x="384010" y="93126"/>
                    <a:pt x="381953" y="83820"/>
                  </a:cubicBezTo>
                  <a:cubicBezTo>
                    <a:pt x="380867" y="79096"/>
                    <a:pt x="378647" y="74714"/>
                    <a:pt x="375476" y="71056"/>
                  </a:cubicBezTo>
                  <a:cubicBezTo>
                    <a:pt x="372142" y="67361"/>
                    <a:pt x="367560" y="65027"/>
                    <a:pt x="362617" y="64484"/>
                  </a:cubicBezTo>
                  <a:cubicBezTo>
                    <a:pt x="357797" y="64027"/>
                    <a:pt x="352958" y="65018"/>
                    <a:pt x="348710" y="67342"/>
                  </a:cubicBezTo>
                  <a:cubicBezTo>
                    <a:pt x="344624" y="69523"/>
                    <a:pt x="340871" y="72276"/>
                    <a:pt x="337566" y="75533"/>
                  </a:cubicBezTo>
                  <a:cubicBezTo>
                    <a:pt x="331175" y="81953"/>
                    <a:pt x="325746" y="89268"/>
                    <a:pt x="321469" y="97250"/>
                  </a:cubicBezTo>
                  <a:cubicBezTo>
                    <a:pt x="303171" y="127397"/>
                    <a:pt x="295561" y="162830"/>
                    <a:pt x="299847" y="197834"/>
                  </a:cubicBezTo>
                  <a:cubicBezTo>
                    <a:pt x="302628" y="214627"/>
                    <a:pt x="309639" y="230429"/>
                    <a:pt x="320230" y="243745"/>
                  </a:cubicBezTo>
                  <a:cubicBezTo>
                    <a:pt x="330403" y="256994"/>
                    <a:pt x="344729" y="266443"/>
                    <a:pt x="360902" y="270605"/>
                  </a:cubicBezTo>
                  <a:cubicBezTo>
                    <a:pt x="376828" y="274139"/>
                    <a:pt x="393506" y="271520"/>
                    <a:pt x="407575" y="263271"/>
                  </a:cubicBezTo>
                  <a:cubicBezTo>
                    <a:pt x="421367" y="255842"/>
                    <a:pt x="432416" y="244192"/>
                    <a:pt x="439103" y="230029"/>
                  </a:cubicBezTo>
                  <a:cubicBezTo>
                    <a:pt x="442408" y="223133"/>
                    <a:pt x="444351" y="215665"/>
                    <a:pt x="444818" y="208026"/>
                  </a:cubicBezTo>
                  <a:cubicBezTo>
                    <a:pt x="445503" y="200368"/>
                    <a:pt x="443560" y="192710"/>
                    <a:pt x="439293" y="186309"/>
                  </a:cubicBezTo>
                  <a:cubicBezTo>
                    <a:pt x="434502" y="179803"/>
                    <a:pt x="425844" y="177470"/>
                    <a:pt x="418433" y="180689"/>
                  </a:cubicBezTo>
                  <a:cubicBezTo>
                    <a:pt x="411852" y="183861"/>
                    <a:pt x="406222" y="188728"/>
                    <a:pt x="402146" y="194786"/>
                  </a:cubicBezTo>
                  <a:cubicBezTo>
                    <a:pt x="394611" y="206321"/>
                    <a:pt x="388506" y="218732"/>
                    <a:pt x="383953" y="231743"/>
                  </a:cubicBezTo>
                  <a:lnTo>
                    <a:pt x="369094" y="268034"/>
                  </a:lnTo>
                  <a:cubicBezTo>
                    <a:pt x="330232" y="362521"/>
                    <a:pt x="300228" y="439484"/>
                    <a:pt x="280511" y="493109"/>
                  </a:cubicBezTo>
                  <a:cubicBezTo>
                    <a:pt x="270986" y="519875"/>
                    <a:pt x="263271" y="540734"/>
                    <a:pt x="258413" y="555117"/>
                  </a:cubicBezTo>
                  <a:lnTo>
                    <a:pt x="252984" y="571309"/>
                  </a:lnTo>
                  <a:lnTo>
                    <a:pt x="251270" y="576929"/>
                  </a:lnTo>
                  <a:cubicBezTo>
                    <a:pt x="251270" y="576929"/>
                    <a:pt x="252031" y="575024"/>
                    <a:pt x="253365" y="571405"/>
                  </a:cubicBezTo>
                  <a:lnTo>
                    <a:pt x="259080" y="555308"/>
                  </a:lnTo>
                  <a:cubicBezTo>
                    <a:pt x="264128" y="541210"/>
                    <a:pt x="271653" y="520255"/>
                    <a:pt x="281749" y="493585"/>
                  </a:cubicBezTo>
                  <a:cubicBezTo>
                    <a:pt x="301847" y="440150"/>
                    <a:pt x="332137" y="363284"/>
                    <a:pt x="371285" y="268891"/>
                  </a:cubicBezTo>
                  <a:cubicBezTo>
                    <a:pt x="376142" y="257080"/>
                    <a:pt x="380810" y="245078"/>
                    <a:pt x="386334" y="232696"/>
                  </a:cubicBezTo>
                  <a:cubicBezTo>
                    <a:pt x="390792" y="219913"/>
                    <a:pt x="396802" y="207721"/>
                    <a:pt x="404241" y="196405"/>
                  </a:cubicBezTo>
                  <a:cubicBezTo>
                    <a:pt x="408041" y="190700"/>
                    <a:pt x="413299" y="186128"/>
                    <a:pt x="419481" y="183166"/>
                  </a:cubicBezTo>
                  <a:cubicBezTo>
                    <a:pt x="425748" y="180423"/>
                    <a:pt x="433073" y="182404"/>
                    <a:pt x="437102" y="187928"/>
                  </a:cubicBezTo>
                  <a:cubicBezTo>
                    <a:pt x="441007" y="193824"/>
                    <a:pt x="442760" y="200892"/>
                    <a:pt x="442055" y="207931"/>
                  </a:cubicBezTo>
                  <a:cubicBezTo>
                    <a:pt x="441579" y="215179"/>
                    <a:pt x="439703" y="222256"/>
                    <a:pt x="436531" y="228790"/>
                  </a:cubicBezTo>
                  <a:cubicBezTo>
                    <a:pt x="430092" y="242440"/>
                    <a:pt x="419443" y="253651"/>
                    <a:pt x="406146" y="260794"/>
                  </a:cubicBezTo>
                  <a:cubicBezTo>
                    <a:pt x="392687" y="268614"/>
                    <a:pt x="376771" y="271100"/>
                    <a:pt x="361569" y="267748"/>
                  </a:cubicBezTo>
                  <a:cubicBezTo>
                    <a:pt x="346062" y="263700"/>
                    <a:pt x="332346" y="254575"/>
                    <a:pt x="322612" y="241840"/>
                  </a:cubicBezTo>
                  <a:cubicBezTo>
                    <a:pt x="312363" y="228943"/>
                    <a:pt x="305610" y="213617"/>
                    <a:pt x="302990" y="197358"/>
                  </a:cubicBezTo>
                  <a:cubicBezTo>
                    <a:pt x="298580" y="162992"/>
                    <a:pt x="305933" y="128149"/>
                    <a:pt x="323850" y="98488"/>
                  </a:cubicBezTo>
                  <a:cubicBezTo>
                    <a:pt x="327993" y="90792"/>
                    <a:pt x="333223" y="83744"/>
                    <a:pt x="339376" y="77533"/>
                  </a:cubicBezTo>
                  <a:cubicBezTo>
                    <a:pt x="345034" y="71037"/>
                    <a:pt x="353235" y="67323"/>
                    <a:pt x="361855" y="67342"/>
                  </a:cubicBezTo>
                  <a:cubicBezTo>
                    <a:pt x="370389" y="68885"/>
                    <a:pt x="377038" y="75638"/>
                    <a:pt x="378428" y="84201"/>
                  </a:cubicBezTo>
                  <a:cubicBezTo>
                    <a:pt x="380324" y="92888"/>
                    <a:pt x="379457" y="101946"/>
                    <a:pt x="375952" y="110109"/>
                  </a:cubicBezTo>
                  <a:cubicBezTo>
                    <a:pt x="372446" y="118539"/>
                    <a:pt x="368246" y="126663"/>
                    <a:pt x="363379" y="134398"/>
                  </a:cubicBezTo>
                  <a:cubicBezTo>
                    <a:pt x="358712" y="142304"/>
                    <a:pt x="353854" y="150209"/>
                    <a:pt x="348424" y="157829"/>
                  </a:cubicBezTo>
                  <a:cubicBezTo>
                    <a:pt x="338252" y="173507"/>
                    <a:pt x="325612" y="187433"/>
                    <a:pt x="310991" y="199072"/>
                  </a:cubicBezTo>
                  <a:cubicBezTo>
                    <a:pt x="303562" y="204730"/>
                    <a:pt x="295170" y="208988"/>
                    <a:pt x="286226" y="211646"/>
                  </a:cubicBezTo>
                  <a:cubicBezTo>
                    <a:pt x="277244" y="214274"/>
                    <a:pt x="267757" y="214636"/>
                    <a:pt x="258604" y="212693"/>
                  </a:cubicBezTo>
                  <a:cubicBezTo>
                    <a:pt x="240087" y="207769"/>
                    <a:pt x="224390" y="195482"/>
                    <a:pt x="215170" y="178689"/>
                  </a:cubicBezTo>
                  <a:cubicBezTo>
                    <a:pt x="205664" y="162049"/>
                    <a:pt x="201044" y="143065"/>
                    <a:pt x="201835" y="123920"/>
                  </a:cubicBezTo>
                  <a:cubicBezTo>
                    <a:pt x="202225" y="104946"/>
                    <a:pt x="205435" y="86135"/>
                    <a:pt x="211360" y="68104"/>
                  </a:cubicBezTo>
                  <a:cubicBezTo>
                    <a:pt x="216275" y="50149"/>
                    <a:pt x="224476" y="33252"/>
                    <a:pt x="235553" y="18288"/>
                  </a:cubicBezTo>
                  <a:cubicBezTo>
                    <a:pt x="241249" y="11287"/>
                    <a:pt x="249079" y="6334"/>
                    <a:pt x="257842" y="4191"/>
                  </a:cubicBezTo>
                  <a:cubicBezTo>
                    <a:pt x="266367" y="1791"/>
                    <a:pt x="275520" y="4286"/>
                    <a:pt x="281654" y="10668"/>
                  </a:cubicBezTo>
                  <a:cubicBezTo>
                    <a:pt x="287045" y="17631"/>
                    <a:pt x="289636" y="26365"/>
                    <a:pt x="288893" y="35147"/>
                  </a:cubicBezTo>
                  <a:cubicBezTo>
                    <a:pt x="288579" y="44034"/>
                    <a:pt x="286741" y="52797"/>
                    <a:pt x="283464" y="61055"/>
                  </a:cubicBezTo>
                  <a:cubicBezTo>
                    <a:pt x="277196" y="77581"/>
                    <a:pt x="267033" y="92354"/>
                    <a:pt x="253841" y="104108"/>
                  </a:cubicBezTo>
                  <a:cubicBezTo>
                    <a:pt x="241030" y="115738"/>
                    <a:pt x="225171" y="123463"/>
                    <a:pt x="208121" y="126397"/>
                  </a:cubicBezTo>
                  <a:cubicBezTo>
                    <a:pt x="191414" y="129016"/>
                    <a:pt x="174298" y="126587"/>
                    <a:pt x="158972" y="119443"/>
                  </a:cubicBezTo>
                  <a:cubicBezTo>
                    <a:pt x="143970" y="112652"/>
                    <a:pt x="131474" y="101327"/>
                    <a:pt x="123254" y="87058"/>
                  </a:cubicBezTo>
                  <a:cubicBezTo>
                    <a:pt x="114843" y="73400"/>
                    <a:pt x="113262" y="56617"/>
                    <a:pt x="118967" y="41624"/>
                  </a:cubicBezTo>
                  <a:cubicBezTo>
                    <a:pt x="122101" y="34595"/>
                    <a:pt x="127149" y="28584"/>
                    <a:pt x="133540" y="24289"/>
                  </a:cubicBezTo>
                  <a:cubicBezTo>
                    <a:pt x="139598" y="19850"/>
                    <a:pt x="147314" y="18345"/>
                    <a:pt x="154591" y="20193"/>
                  </a:cubicBezTo>
                  <a:cubicBezTo>
                    <a:pt x="161582" y="22669"/>
                    <a:pt x="167278" y="27851"/>
                    <a:pt x="170402" y="34576"/>
                  </a:cubicBezTo>
                  <a:cubicBezTo>
                    <a:pt x="173650" y="41205"/>
                    <a:pt x="175250" y="48530"/>
                    <a:pt x="175070" y="55912"/>
                  </a:cubicBezTo>
                  <a:cubicBezTo>
                    <a:pt x="174165" y="70514"/>
                    <a:pt x="170945" y="84887"/>
                    <a:pt x="165545" y="98488"/>
                  </a:cubicBezTo>
                  <a:cubicBezTo>
                    <a:pt x="161068" y="112300"/>
                    <a:pt x="156591" y="125825"/>
                    <a:pt x="152305" y="139065"/>
                  </a:cubicBezTo>
                  <a:cubicBezTo>
                    <a:pt x="143418" y="165421"/>
                    <a:pt x="134588" y="190624"/>
                    <a:pt x="125825" y="214693"/>
                  </a:cubicBezTo>
                  <a:cubicBezTo>
                    <a:pt x="91154" y="310705"/>
                    <a:pt x="59150" y="386810"/>
                    <a:pt x="35719" y="439007"/>
                  </a:cubicBezTo>
                  <a:cubicBezTo>
                    <a:pt x="24098" y="465106"/>
                    <a:pt x="14859" y="485299"/>
                    <a:pt x="8572" y="498919"/>
                  </a:cubicBezTo>
                  <a:cubicBezTo>
                    <a:pt x="5429" y="505682"/>
                    <a:pt x="3048" y="510921"/>
                    <a:pt x="1334" y="5144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4" name="Полилиния: фигура 313">
              <a:extLst>
                <a:ext uri="{FF2B5EF4-FFF2-40B4-BE49-F238E27FC236}">
                  <a16:creationId xmlns:a16="http://schemas.microsoft.com/office/drawing/2014/main" id="{A4713748-D770-EFFA-5B16-1E1194182A36}"/>
                </a:ext>
              </a:extLst>
            </p:cNvPr>
            <p:cNvSpPr/>
            <p:nvPr/>
          </p:nvSpPr>
          <p:spPr>
            <a:xfrm>
              <a:off x="6262592" y="3199447"/>
              <a:ext cx="189928" cy="87112"/>
            </a:xfrm>
            <a:custGeom>
              <a:avLst/>
              <a:gdLst>
                <a:gd name="connsiteX0" fmla="*/ 189929 w 189928"/>
                <a:gd name="connsiteY0" fmla="*/ 67628 h 87112"/>
                <a:gd name="connsiteX1" fmla="*/ 153257 w 189928"/>
                <a:gd name="connsiteY1" fmla="*/ 82487 h 87112"/>
                <a:gd name="connsiteX2" fmla="*/ 126587 w 189928"/>
                <a:gd name="connsiteY2" fmla="*/ 85249 h 87112"/>
                <a:gd name="connsiteX3" fmla="*/ 40862 w 189928"/>
                <a:gd name="connsiteY3" fmla="*/ 54674 h 87112"/>
                <a:gd name="connsiteX4" fmla="*/ 21241 w 189928"/>
                <a:gd name="connsiteY4" fmla="*/ 33433 h 87112"/>
                <a:gd name="connsiteX5" fmla="*/ 0 w 189928"/>
                <a:gd name="connsiteY5" fmla="*/ 0 h 87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28" h="87112">
                  <a:moveTo>
                    <a:pt x="189929" y="67628"/>
                  </a:moveTo>
                  <a:cubicBezTo>
                    <a:pt x="177060" y="70828"/>
                    <a:pt x="164716" y="75829"/>
                    <a:pt x="153257" y="82487"/>
                  </a:cubicBezTo>
                  <a:cubicBezTo>
                    <a:pt x="145266" y="87468"/>
                    <a:pt x="135427" y="88487"/>
                    <a:pt x="126587" y="85249"/>
                  </a:cubicBezTo>
                  <a:lnTo>
                    <a:pt x="40862" y="54674"/>
                  </a:lnTo>
                  <a:cubicBezTo>
                    <a:pt x="31214" y="51273"/>
                    <a:pt x="23870" y="43320"/>
                    <a:pt x="21241" y="33433"/>
                  </a:cubicBezTo>
                  <a:cubicBezTo>
                    <a:pt x="18374" y="20117"/>
                    <a:pt x="10839" y="8258"/>
                    <a:pt x="0" y="0"/>
                  </a:cubicBezTo>
                  <a:close/>
                </a:path>
              </a:pathLst>
            </a:custGeom>
            <a:solidFill>
              <a:srgbClr val="263238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5" name="Полилиния: фигура 314">
              <a:extLst>
                <a:ext uri="{FF2B5EF4-FFF2-40B4-BE49-F238E27FC236}">
                  <a16:creationId xmlns:a16="http://schemas.microsoft.com/office/drawing/2014/main" id="{3F1D63BF-06A0-C749-DFE2-EC0DB7F7EFCA}"/>
                </a:ext>
              </a:extLst>
            </p:cNvPr>
            <p:cNvSpPr/>
            <p:nvPr/>
          </p:nvSpPr>
          <p:spPr>
            <a:xfrm>
              <a:off x="6222189" y="2928556"/>
              <a:ext cx="408829" cy="345748"/>
            </a:xfrm>
            <a:custGeom>
              <a:avLst/>
              <a:gdLst>
                <a:gd name="connsiteX0" fmla="*/ 408830 w 408829"/>
                <a:gd name="connsiteY0" fmla="*/ 131350 h 345748"/>
                <a:gd name="connsiteX1" fmla="*/ 314532 w 408829"/>
                <a:gd name="connsiteY1" fmla="*/ 309372 h 345748"/>
                <a:gd name="connsiteX2" fmla="*/ 261573 w 408829"/>
                <a:gd name="connsiteY2" fmla="*/ 345472 h 345748"/>
                <a:gd name="connsiteX3" fmla="*/ 235189 w 408829"/>
                <a:gd name="connsiteY3" fmla="*/ 342138 h 345748"/>
                <a:gd name="connsiteX4" fmla="*/ 46689 w 408829"/>
                <a:gd name="connsiteY4" fmla="*/ 275463 h 345748"/>
                <a:gd name="connsiteX5" fmla="*/ 112 w 408829"/>
                <a:gd name="connsiteY5" fmla="*/ 214979 h 345748"/>
                <a:gd name="connsiteX6" fmla="*/ 38212 w 408829"/>
                <a:gd name="connsiteY6" fmla="*/ 0 h 34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829" h="345748">
                  <a:moveTo>
                    <a:pt x="408830" y="131350"/>
                  </a:moveTo>
                  <a:cubicBezTo>
                    <a:pt x="408163" y="133064"/>
                    <a:pt x="340440" y="260604"/>
                    <a:pt x="314532" y="309372"/>
                  </a:cubicBezTo>
                  <a:cubicBezTo>
                    <a:pt x="304121" y="329584"/>
                    <a:pt x="284195" y="343167"/>
                    <a:pt x="261573" y="345472"/>
                  </a:cubicBezTo>
                  <a:cubicBezTo>
                    <a:pt x="252639" y="346329"/>
                    <a:pt x="243628" y="345186"/>
                    <a:pt x="235189" y="342138"/>
                  </a:cubicBezTo>
                  <a:lnTo>
                    <a:pt x="46689" y="275463"/>
                  </a:lnTo>
                  <a:cubicBezTo>
                    <a:pt x="46689" y="275463"/>
                    <a:pt x="-2651" y="258032"/>
                    <a:pt x="112" y="214979"/>
                  </a:cubicBezTo>
                  <a:cubicBezTo>
                    <a:pt x="2874" y="169640"/>
                    <a:pt x="38212" y="0"/>
                    <a:pt x="38212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6" name="Полилиния: фигура 315">
              <a:extLst>
                <a:ext uri="{FF2B5EF4-FFF2-40B4-BE49-F238E27FC236}">
                  <a16:creationId xmlns:a16="http://schemas.microsoft.com/office/drawing/2014/main" id="{8FFDE896-86A7-3B3D-04AD-BA05C2AB1177}"/>
                </a:ext>
              </a:extLst>
            </p:cNvPr>
            <p:cNvSpPr/>
            <p:nvPr/>
          </p:nvSpPr>
          <p:spPr>
            <a:xfrm rot="-4216201">
              <a:off x="6373623" y="2985683"/>
              <a:ext cx="20955" cy="368331"/>
            </a:xfrm>
            <a:custGeom>
              <a:avLst/>
              <a:gdLst>
                <a:gd name="connsiteX0" fmla="*/ 11049 w 20955"/>
                <a:gd name="connsiteY0" fmla="*/ 0 h 368331"/>
                <a:gd name="connsiteX1" fmla="*/ 20955 w 20955"/>
                <a:gd name="connsiteY1" fmla="*/ 0 h 368331"/>
                <a:gd name="connsiteX2" fmla="*/ 20955 w 20955"/>
                <a:gd name="connsiteY2" fmla="*/ 368332 h 368331"/>
                <a:gd name="connsiteX3" fmla="*/ 11049 w 20955"/>
                <a:gd name="connsiteY3" fmla="*/ 368332 h 368331"/>
                <a:gd name="connsiteX4" fmla="*/ 9906 w 20955"/>
                <a:gd name="connsiteY4" fmla="*/ 368332 h 368331"/>
                <a:gd name="connsiteX5" fmla="*/ 0 w 20955"/>
                <a:gd name="connsiteY5" fmla="*/ 368332 h 368331"/>
                <a:gd name="connsiteX6" fmla="*/ 0 w 20955"/>
                <a:gd name="connsiteY6" fmla="*/ 0 h 368331"/>
                <a:gd name="connsiteX7" fmla="*/ 9906 w 20955"/>
                <a:gd name="connsiteY7" fmla="*/ 0 h 36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" h="368331">
                  <a:moveTo>
                    <a:pt x="11049" y="0"/>
                  </a:moveTo>
                  <a:cubicBezTo>
                    <a:pt x="16520" y="0"/>
                    <a:pt x="20955" y="0"/>
                    <a:pt x="20955" y="0"/>
                  </a:cubicBezTo>
                  <a:lnTo>
                    <a:pt x="20955" y="368332"/>
                  </a:lnTo>
                  <a:cubicBezTo>
                    <a:pt x="20955" y="368332"/>
                    <a:pt x="16520" y="368332"/>
                    <a:pt x="11049" y="368332"/>
                  </a:cubicBezTo>
                  <a:lnTo>
                    <a:pt x="9906" y="368332"/>
                  </a:lnTo>
                  <a:cubicBezTo>
                    <a:pt x="4435" y="368332"/>
                    <a:pt x="0" y="368332"/>
                    <a:pt x="0" y="368332"/>
                  </a:cubicBezTo>
                  <a:lnTo>
                    <a:pt x="0" y="0"/>
                  </a:lnTo>
                  <a:cubicBezTo>
                    <a:pt x="0" y="0"/>
                    <a:pt x="4435" y="0"/>
                    <a:pt x="9906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7" name="Полилиния: фигура 316">
              <a:extLst>
                <a:ext uri="{FF2B5EF4-FFF2-40B4-BE49-F238E27FC236}">
                  <a16:creationId xmlns:a16="http://schemas.microsoft.com/office/drawing/2014/main" id="{873463B6-39FA-D1BC-5F1E-F12C79EF5BEC}"/>
                </a:ext>
              </a:extLst>
            </p:cNvPr>
            <p:cNvSpPr/>
            <p:nvPr/>
          </p:nvSpPr>
          <p:spPr>
            <a:xfrm>
              <a:off x="6207771" y="3100605"/>
              <a:ext cx="350322" cy="140847"/>
            </a:xfrm>
            <a:custGeom>
              <a:avLst/>
              <a:gdLst>
                <a:gd name="connsiteX0" fmla="*/ 8911 w 350322"/>
                <a:gd name="connsiteY0" fmla="*/ 20451 h 140847"/>
                <a:gd name="connsiteX1" fmla="*/ 3576 w 350322"/>
                <a:gd name="connsiteY1" fmla="*/ 15212 h 140847"/>
                <a:gd name="connsiteX2" fmla="*/ 3576 w 350322"/>
                <a:gd name="connsiteY2" fmla="*/ 6450 h 140847"/>
                <a:gd name="connsiteX3" fmla="*/ 13101 w 350322"/>
                <a:gd name="connsiteY3" fmla="*/ 830 h 140847"/>
                <a:gd name="connsiteX4" fmla="*/ 89301 w 350322"/>
                <a:gd name="connsiteY4" fmla="*/ 28643 h 140847"/>
                <a:gd name="connsiteX5" fmla="*/ 342476 w 350322"/>
                <a:gd name="connsiteY5" fmla="*/ 119987 h 140847"/>
                <a:gd name="connsiteX6" fmla="*/ 347715 w 350322"/>
                <a:gd name="connsiteY6" fmla="*/ 125798 h 140847"/>
                <a:gd name="connsiteX7" fmla="*/ 347715 w 350322"/>
                <a:gd name="connsiteY7" fmla="*/ 129798 h 140847"/>
                <a:gd name="connsiteX8" fmla="*/ 346000 w 350322"/>
                <a:gd name="connsiteY8" fmla="*/ 133608 h 140847"/>
                <a:gd name="connsiteX9" fmla="*/ 338952 w 350322"/>
                <a:gd name="connsiteY9" fmla="*/ 136942 h 140847"/>
                <a:gd name="connsiteX10" fmla="*/ 330284 w 350322"/>
                <a:gd name="connsiteY10" fmla="*/ 134275 h 140847"/>
                <a:gd name="connsiteX11" fmla="*/ 294756 w 350322"/>
                <a:gd name="connsiteY11" fmla="*/ 121512 h 140847"/>
                <a:gd name="connsiteX12" fmla="*/ 227414 w 350322"/>
                <a:gd name="connsiteY12" fmla="*/ 97413 h 140847"/>
                <a:gd name="connsiteX13" fmla="*/ 113114 w 350322"/>
                <a:gd name="connsiteY13" fmla="*/ 56932 h 140847"/>
                <a:gd name="connsiteX14" fmla="*/ 36152 w 350322"/>
                <a:gd name="connsiteY14" fmla="*/ 29881 h 140847"/>
                <a:gd name="connsiteX15" fmla="*/ 15102 w 350322"/>
                <a:gd name="connsiteY15" fmla="*/ 22737 h 140847"/>
                <a:gd name="connsiteX16" fmla="*/ 9673 w 350322"/>
                <a:gd name="connsiteY16" fmla="*/ 20928 h 140847"/>
                <a:gd name="connsiteX17" fmla="*/ 7767 w 350322"/>
                <a:gd name="connsiteY17" fmla="*/ 20451 h 140847"/>
                <a:gd name="connsiteX18" fmla="*/ 9577 w 350322"/>
                <a:gd name="connsiteY18" fmla="*/ 21213 h 140847"/>
                <a:gd name="connsiteX19" fmla="*/ 14911 w 350322"/>
                <a:gd name="connsiteY19" fmla="*/ 23309 h 140847"/>
                <a:gd name="connsiteX20" fmla="*/ 35676 w 350322"/>
                <a:gd name="connsiteY20" fmla="*/ 31119 h 140847"/>
                <a:gd name="connsiteX21" fmla="*/ 111876 w 350322"/>
                <a:gd name="connsiteY21" fmla="*/ 59694 h 140847"/>
                <a:gd name="connsiteX22" fmla="*/ 225699 w 350322"/>
                <a:gd name="connsiteY22" fmla="*/ 100842 h 140847"/>
                <a:gd name="connsiteX23" fmla="*/ 292946 w 350322"/>
                <a:gd name="connsiteY23" fmla="*/ 125036 h 140847"/>
                <a:gd name="connsiteX24" fmla="*/ 328474 w 350322"/>
                <a:gd name="connsiteY24" fmla="*/ 137895 h 140847"/>
                <a:gd name="connsiteX25" fmla="*/ 333046 w 350322"/>
                <a:gd name="connsiteY25" fmla="*/ 139514 h 140847"/>
                <a:gd name="connsiteX26" fmla="*/ 338190 w 350322"/>
                <a:gd name="connsiteY26" fmla="*/ 140847 h 140847"/>
                <a:gd name="connsiteX27" fmla="*/ 347715 w 350322"/>
                <a:gd name="connsiteY27" fmla="*/ 136180 h 140847"/>
                <a:gd name="connsiteX28" fmla="*/ 350001 w 350322"/>
                <a:gd name="connsiteY28" fmla="*/ 131132 h 140847"/>
                <a:gd name="connsiteX29" fmla="*/ 350001 w 350322"/>
                <a:gd name="connsiteY29" fmla="*/ 125512 h 140847"/>
                <a:gd name="connsiteX30" fmla="*/ 342571 w 350322"/>
                <a:gd name="connsiteY30" fmla="*/ 117225 h 140847"/>
                <a:gd name="connsiteX31" fmla="*/ 89111 w 350322"/>
                <a:gd name="connsiteY31" fmla="*/ 26833 h 140847"/>
                <a:gd name="connsiteX32" fmla="*/ 11863 w 350322"/>
                <a:gd name="connsiteY32" fmla="*/ 68 h 140847"/>
                <a:gd name="connsiteX33" fmla="*/ 1100 w 350322"/>
                <a:gd name="connsiteY33" fmla="*/ 6545 h 140847"/>
                <a:gd name="connsiteX34" fmla="*/ 1100 w 350322"/>
                <a:gd name="connsiteY34" fmla="*/ 16070 h 140847"/>
                <a:gd name="connsiteX35" fmla="*/ 8911 w 350322"/>
                <a:gd name="connsiteY35" fmla="*/ 20451 h 14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50322" h="140847">
                  <a:moveTo>
                    <a:pt x="8911" y="20451"/>
                  </a:moveTo>
                  <a:cubicBezTo>
                    <a:pt x="6615" y="19327"/>
                    <a:pt x="4748" y="17489"/>
                    <a:pt x="3576" y="15212"/>
                  </a:cubicBezTo>
                  <a:cubicBezTo>
                    <a:pt x="2300" y="12431"/>
                    <a:pt x="2300" y="9231"/>
                    <a:pt x="3576" y="6450"/>
                  </a:cubicBezTo>
                  <a:cubicBezTo>
                    <a:pt x="5224" y="2735"/>
                    <a:pt x="9053" y="477"/>
                    <a:pt x="13101" y="830"/>
                  </a:cubicBezTo>
                  <a:cubicBezTo>
                    <a:pt x="31008" y="6926"/>
                    <a:pt x="57298" y="17022"/>
                    <a:pt x="89301" y="28643"/>
                  </a:cubicBezTo>
                  <a:lnTo>
                    <a:pt x="342476" y="119987"/>
                  </a:lnTo>
                  <a:cubicBezTo>
                    <a:pt x="345124" y="120864"/>
                    <a:pt x="347115" y="123074"/>
                    <a:pt x="347715" y="125798"/>
                  </a:cubicBezTo>
                  <a:cubicBezTo>
                    <a:pt x="348048" y="127112"/>
                    <a:pt x="348048" y="128484"/>
                    <a:pt x="347715" y="129798"/>
                  </a:cubicBezTo>
                  <a:cubicBezTo>
                    <a:pt x="347353" y="131151"/>
                    <a:pt x="346781" y="132437"/>
                    <a:pt x="346000" y="133608"/>
                  </a:cubicBezTo>
                  <a:cubicBezTo>
                    <a:pt x="344362" y="135837"/>
                    <a:pt x="341714" y="137094"/>
                    <a:pt x="338952" y="136942"/>
                  </a:cubicBezTo>
                  <a:cubicBezTo>
                    <a:pt x="335999" y="136275"/>
                    <a:pt x="333103" y="135389"/>
                    <a:pt x="330284" y="134275"/>
                  </a:cubicBezTo>
                  <a:lnTo>
                    <a:pt x="294756" y="121512"/>
                  </a:lnTo>
                  <a:lnTo>
                    <a:pt x="227414" y="97413"/>
                  </a:lnTo>
                  <a:lnTo>
                    <a:pt x="113114" y="56932"/>
                  </a:lnTo>
                  <a:lnTo>
                    <a:pt x="36152" y="29881"/>
                  </a:lnTo>
                  <a:lnTo>
                    <a:pt x="15102" y="22737"/>
                  </a:lnTo>
                  <a:lnTo>
                    <a:pt x="9673" y="20928"/>
                  </a:lnTo>
                  <a:lnTo>
                    <a:pt x="7767" y="20451"/>
                  </a:lnTo>
                  <a:lnTo>
                    <a:pt x="9577" y="21213"/>
                  </a:lnTo>
                  <a:lnTo>
                    <a:pt x="14911" y="23309"/>
                  </a:lnTo>
                  <a:lnTo>
                    <a:pt x="35676" y="31119"/>
                  </a:lnTo>
                  <a:lnTo>
                    <a:pt x="111876" y="59694"/>
                  </a:lnTo>
                  <a:lnTo>
                    <a:pt x="225699" y="100842"/>
                  </a:lnTo>
                  <a:lnTo>
                    <a:pt x="292946" y="125036"/>
                  </a:lnTo>
                  <a:lnTo>
                    <a:pt x="328474" y="137895"/>
                  </a:lnTo>
                  <a:lnTo>
                    <a:pt x="333046" y="139514"/>
                  </a:lnTo>
                  <a:cubicBezTo>
                    <a:pt x="334685" y="140209"/>
                    <a:pt x="336418" y="140657"/>
                    <a:pt x="338190" y="140847"/>
                  </a:cubicBezTo>
                  <a:cubicBezTo>
                    <a:pt x="341923" y="140885"/>
                    <a:pt x="345457" y="139152"/>
                    <a:pt x="347715" y="136180"/>
                  </a:cubicBezTo>
                  <a:cubicBezTo>
                    <a:pt x="348801" y="134666"/>
                    <a:pt x="349582" y="132951"/>
                    <a:pt x="350001" y="131132"/>
                  </a:cubicBezTo>
                  <a:cubicBezTo>
                    <a:pt x="350429" y="129284"/>
                    <a:pt x="350429" y="127360"/>
                    <a:pt x="350001" y="125512"/>
                  </a:cubicBezTo>
                  <a:cubicBezTo>
                    <a:pt x="349096" y="121664"/>
                    <a:pt x="346296" y="118549"/>
                    <a:pt x="342571" y="117225"/>
                  </a:cubicBezTo>
                  <a:lnTo>
                    <a:pt x="89111" y="26833"/>
                  </a:lnTo>
                  <a:cubicBezTo>
                    <a:pt x="56536" y="15498"/>
                    <a:pt x="30532" y="5878"/>
                    <a:pt x="11863" y="68"/>
                  </a:cubicBezTo>
                  <a:cubicBezTo>
                    <a:pt x="7225" y="-466"/>
                    <a:pt x="2796" y="2192"/>
                    <a:pt x="1100" y="6545"/>
                  </a:cubicBezTo>
                  <a:cubicBezTo>
                    <a:pt x="-367" y="9555"/>
                    <a:pt x="-367" y="13060"/>
                    <a:pt x="1100" y="16070"/>
                  </a:cubicBezTo>
                  <a:cubicBezTo>
                    <a:pt x="2815" y="18737"/>
                    <a:pt x="5739" y="20385"/>
                    <a:pt x="8911" y="20451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8" name="Полилиния: фигура 317">
              <a:extLst>
                <a:ext uri="{FF2B5EF4-FFF2-40B4-BE49-F238E27FC236}">
                  <a16:creationId xmlns:a16="http://schemas.microsoft.com/office/drawing/2014/main" id="{77A6BEB2-3853-F373-E133-23B595A10B79}"/>
                </a:ext>
              </a:extLst>
            </p:cNvPr>
            <p:cNvSpPr/>
            <p:nvPr/>
          </p:nvSpPr>
          <p:spPr>
            <a:xfrm rot="-4216201">
              <a:off x="6388672" y="2935808"/>
              <a:ext cx="20955" cy="383095"/>
            </a:xfrm>
            <a:custGeom>
              <a:avLst/>
              <a:gdLst>
                <a:gd name="connsiteX0" fmla="*/ 11049 w 20955"/>
                <a:gd name="connsiteY0" fmla="*/ 0 h 383095"/>
                <a:gd name="connsiteX1" fmla="*/ 20955 w 20955"/>
                <a:gd name="connsiteY1" fmla="*/ 0 h 383095"/>
                <a:gd name="connsiteX2" fmla="*/ 20955 w 20955"/>
                <a:gd name="connsiteY2" fmla="*/ 383096 h 383095"/>
                <a:gd name="connsiteX3" fmla="*/ 11049 w 20955"/>
                <a:gd name="connsiteY3" fmla="*/ 383096 h 383095"/>
                <a:gd name="connsiteX4" fmla="*/ 9906 w 20955"/>
                <a:gd name="connsiteY4" fmla="*/ 383096 h 383095"/>
                <a:gd name="connsiteX5" fmla="*/ 0 w 20955"/>
                <a:gd name="connsiteY5" fmla="*/ 383096 h 383095"/>
                <a:gd name="connsiteX6" fmla="*/ 0 w 20955"/>
                <a:gd name="connsiteY6" fmla="*/ 0 h 383095"/>
                <a:gd name="connsiteX7" fmla="*/ 9906 w 20955"/>
                <a:gd name="connsiteY7" fmla="*/ 0 h 3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" h="383095">
                  <a:moveTo>
                    <a:pt x="11049" y="0"/>
                  </a:moveTo>
                  <a:cubicBezTo>
                    <a:pt x="16520" y="0"/>
                    <a:pt x="20955" y="0"/>
                    <a:pt x="20955" y="0"/>
                  </a:cubicBezTo>
                  <a:lnTo>
                    <a:pt x="20955" y="383096"/>
                  </a:lnTo>
                  <a:cubicBezTo>
                    <a:pt x="20955" y="383096"/>
                    <a:pt x="16520" y="383096"/>
                    <a:pt x="11049" y="383096"/>
                  </a:cubicBezTo>
                  <a:lnTo>
                    <a:pt x="9906" y="383096"/>
                  </a:lnTo>
                  <a:cubicBezTo>
                    <a:pt x="4435" y="383096"/>
                    <a:pt x="0" y="383096"/>
                    <a:pt x="0" y="383096"/>
                  </a:cubicBezTo>
                  <a:lnTo>
                    <a:pt x="0" y="0"/>
                  </a:lnTo>
                  <a:cubicBezTo>
                    <a:pt x="0" y="0"/>
                    <a:pt x="4435" y="0"/>
                    <a:pt x="9906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9" name="Полилиния: фигура 318">
              <a:extLst>
                <a:ext uri="{FF2B5EF4-FFF2-40B4-BE49-F238E27FC236}">
                  <a16:creationId xmlns:a16="http://schemas.microsoft.com/office/drawing/2014/main" id="{5EC23D95-1FFB-3E23-BA3C-9503F52C2A17}"/>
                </a:ext>
              </a:extLst>
            </p:cNvPr>
            <p:cNvSpPr/>
            <p:nvPr/>
          </p:nvSpPr>
          <p:spPr>
            <a:xfrm>
              <a:off x="6217178" y="3055347"/>
              <a:ext cx="364287" cy="145762"/>
            </a:xfrm>
            <a:custGeom>
              <a:avLst/>
              <a:gdLst>
                <a:gd name="connsiteX0" fmla="*/ 7600 w 364287"/>
                <a:gd name="connsiteY0" fmla="*/ 21227 h 145762"/>
                <a:gd name="connsiteX1" fmla="*/ 2171 w 364287"/>
                <a:gd name="connsiteY1" fmla="*/ 15798 h 145762"/>
                <a:gd name="connsiteX2" fmla="*/ 2837 w 364287"/>
                <a:gd name="connsiteY2" fmla="*/ 6749 h 145762"/>
                <a:gd name="connsiteX3" fmla="*/ 13410 w 364287"/>
                <a:gd name="connsiteY3" fmla="*/ 1892 h 145762"/>
                <a:gd name="connsiteX4" fmla="*/ 92944 w 364287"/>
                <a:gd name="connsiteY4" fmla="*/ 30943 h 145762"/>
                <a:gd name="connsiteX5" fmla="*/ 355929 w 364287"/>
                <a:gd name="connsiteY5" fmla="*/ 126193 h 145762"/>
                <a:gd name="connsiteX6" fmla="*/ 361263 w 364287"/>
                <a:gd name="connsiteY6" fmla="*/ 132289 h 145762"/>
                <a:gd name="connsiteX7" fmla="*/ 361263 w 364287"/>
                <a:gd name="connsiteY7" fmla="*/ 136480 h 145762"/>
                <a:gd name="connsiteX8" fmla="*/ 359263 w 364287"/>
                <a:gd name="connsiteY8" fmla="*/ 140385 h 145762"/>
                <a:gd name="connsiteX9" fmla="*/ 351738 w 364287"/>
                <a:gd name="connsiteY9" fmla="*/ 143052 h 145762"/>
                <a:gd name="connsiteX10" fmla="*/ 342213 w 364287"/>
                <a:gd name="connsiteY10" fmla="*/ 139909 h 145762"/>
                <a:gd name="connsiteX11" fmla="*/ 305351 w 364287"/>
                <a:gd name="connsiteY11" fmla="*/ 126002 h 145762"/>
                <a:gd name="connsiteX12" fmla="*/ 235438 w 364287"/>
                <a:gd name="connsiteY12" fmla="*/ 101047 h 145762"/>
                <a:gd name="connsiteX13" fmla="*/ 116947 w 364287"/>
                <a:gd name="connsiteY13" fmla="*/ 58756 h 145762"/>
                <a:gd name="connsiteX14" fmla="*/ 37032 w 364287"/>
                <a:gd name="connsiteY14" fmla="*/ 30752 h 145762"/>
                <a:gd name="connsiteX15" fmla="*/ 15220 w 364287"/>
                <a:gd name="connsiteY15" fmla="*/ 23228 h 145762"/>
                <a:gd name="connsiteX16" fmla="*/ 9505 w 364287"/>
                <a:gd name="connsiteY16" fmla="*/ 21418 h 145762"/>
                <a:gd name="connsiteX17" fmla="*/ 7600 w 364287"/>
                <a:gd name="connsiteY17" fmla="*/ 20846 h 145762"/>
                <a:gd name="connsiteX18" fmla="*/ 9409 w 364287"/>
                <a:gd name="connsiteY18" fmla="*/ 21704 h 145762"/>
                <a:gd name="connsiteX19" fmla="*/ 15029 w 364287"/>
                <a:gd name="connsiteY19" fmla="*/ 23894 h 145762"/>
                <a:gd name="connsiteX20" fmla="*/ 36556 w 364287"/>
                <a:gd name="connsiteY20" fmla="*/ 31991 h 145762"/>
                <a:gd name="connsiteX21" fmla="*/ 116185 w 364287"/>
                <a:gd name="connsiteY21" fmla="*/ 61137 h 145762"/>
                <a:gd name="connsiteX22" fmla="*/ 234390 w 364287"/>
                <a:gd name="connsiteY22" fmla="*/ 103904 h 145762"/>
                <a:gd name="connsiteX23" fmla="*/ 304208 w 364287"/>
                <a:gd name="connsiteY23" fmla="*/ 129050 h 145762"/>
                <a:gd name="connsiteX24" fmla="*/ 341165 w 364287"/>
                <a:gd name="connsiteY24" fmla="*/ 142290 h 145762"/>
                <a:gd name="connsiteX25" fmla="*/ 350690 w 364287"/>
                <a:gd name="connsiteY25" fmla="*/ 145624 h 145762"/>
                <a:gd name="connsiteX26" fmla="*/ 361263 w 364287"/>
                <a:gd name="connsiteY26" fmla="*/ 141814 h 145762"/>
                <a:gd name="connsiteX27" fmla="*/ 363930 w 364287"/>
                <a:gd name="connsiteY27" fmla="*/ 136766 h 145762"/>
                <a:gd name="connsiteX28" fmla="*/ 363930 w 364287"/>
                <a:gd name="connsiteY28" fmla="*/ 130860 h 145762"/>
                <a:gd name="connsiteX29" fmla="*/ 356405 w 364287"/>
                <a:gd name="connsiteY29" fmla="*/ 122288 h 145762"/>
                <a:gd name="connsiteX30" fmla="*/ 93039 w 364287"/>
                <a:gd name="connsiteY30" fmla="*/ 28276 h 145762"/>
                <a:gd name="connsiteX31" fmla="*/ 13029 w 364287"/>
                <a:gd name="connsiteY31" fmla="*/ 272 h 145762"/>
                <a:gd name="connsiteX32" fmla="*/ 1313 w 364287"/>
                <a:gd name="connsiteY32" fmla="*/ 5892 h 145762"/>
                <a:gd name="connsiteX33" fmla="*/ 837 w 364287"/>
                <a:gd name="connsiteY33" fmla="*/ 15417 h 145762"/>
                <a:gd name="connsiteX34" fmla="*/ 7600 w 364287"/>
                <a:gd name="connsiteY34" fmla="*/ 21227 h 14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64287" h="145762">
                  <a:moveTo>
                    <a:pt x="7600" y="21227"/>
                  </a:moveTo>
                  <a:cubicBezTo>
                    <a:pt x="5152" y="20199"/>
                    <a:pt x="3199" y="18246"/>
                    <a:pt x="2171" y="15798"/>
                  </a:cubicBezTo>
                  <a:cubicBezTo>
                    <a:pt x="1037" y="12836"/>
                    <a:pt x="1275" y="9512"/>
                    <a:pt x="2837" y="6749"/>
                  </a:cubicBezTo>
                  <a:cubicBezTo>
                    <a:pt x="4847" y="2911"/>
                    <a:pt x="9191" y="920"/>
                    <a:pt x="13410" y="1892"/>
                  </a:cubicBezTo>
                  <a:lnTo>
                    <a:pt x="92944" y="30943"/>
                  </a:lnTo>
                  <a:lnTo>
                    <a:pt x="355929" y="126193"/>
                  </a:lnTo>
                  <a:cubicBezTo>
                    <a:pt x="358634" y="127174"/>
                    <a:pt x="360653" y="129479"/>
                    <a:pt x="361263" y="132289"/>
                  </a:cubicBezTo>
                  <a:cubicBezTo>
                    <a:pt x="361644" y="133660"/>
                    <a:pt x="361644" y="135108"/>
                    <a:pt x="361263" y="136480"/>
                  </a:cubicBezTo>
                  <a:cubicBezTo>
                    <a:pt x="360891" y="137909"/>
                    <a:pt x="360206" y="139242"/>
                    <a:pt x="359263" y="140385"/>
                  </a:cubicBezTo>
                  <a:cubicBezTo>
                    <a:pt x="357377" y="142500"/>
                    <a:pt x="354538" y="143509"/>
                    <a:pt x="351738" y="143052"/>
                  </a:cubicBezTo>
                  <a:cubicBezTo>
                    <a:pt x="349166" y="142385"/>
                    <a:pt x="345642" y="140957"/>
                    <a:pt x="342213" y="139909"/>
                  </a:cubicBezTo>
                  <a:lnTo>
                    <a:pt x="305351" y="126002"/>
                  </a:lnTo>
                  <a:lnTo>
                    <a:pt x="235438" y="101047"/>
                  </a:lnTo>
                  <a:lnTo>
                    <a:pt x="116947" y="58756"/>
                  </a:lnTo>
                  <a:lnTo>
                    <a:pt x="37032" y="30752"/>
                  </a:lnTo>
                  <a:lnTo>
                    <a:pt x="15220" y="23228"/>
                  </a:lnTo>
                  <a:lnTo>
                    <a:pt x="9505" y="21418"/>
                  </a:lnTo>
                  <a:lnTo>
                    <a:pt x="7600" y="20846"/>
                  </a:lnTo>
                  <a:cubicBezTo>
                    <a:pt x="7600" y="20846"/>
                    <a:pt x="8171" y="20846"/>
                    <a:pt x="9409" y="21704"/>
                  </a:cubicBezTo>
                  <a:lnTo>
                    <a:pt x="15029" y="23894"/>
                  </a:lnTo>
                  <a:lnTo>
                    <a:pt x="36556" y="31991"/>
                  </a:lnTo>
                  <a:lnTo>
                    <a:pt x="116185" y="61137"/>
                  </a:lnTo>
                  <a:lnTo>
                    <a:pt x="234390" y="103904"/>
                  </a:lnTo>
                  <a:lnTo>
                    <a:pt x="304208" y="129050"/>
                  </a:lnTo>
                  <a:lnTo>
                    <a:pt x="341165" y="142290"/>
                  </a:lnTo>
                  <a:cubicBezTo>
                    <a:pt x="344280" y="143566"/>
                    <a:pt x="347461" y="144681"/>
                    <a:pt x="350690" y="145624"/>
                  </a:cubicBezTo>
                  <a:cubicBezTo>
                    <a:pt x="354634" y="146233"/>
                    <a:pt x="358615" y="144805"/>
                    <a:pt x="361263" y="141814"/>
                  </a:cubicBezTo>
                  <a:cubicBezTo>
                    <a:pt x="362501" y="140337"/>
                    <a:pt x="363406" y="138613"/>
                    <a:pt x="363930" y="136766"/>
                  </a:cubicBezTo>
                  <a:cubicBezTo>
                    <a:pt x="364406" y="134822"/>
                    <a:pt x="364406" y="132803"/>
                    <a:pt x="363930" y="130860"/>
                  </a:cubicBezTo>
                  <a:cubicBezTo>
                    <a:pt x="363130" y="126869"/>
                    <a:pt x="360263" y="123602"/>
                    <a:pt x="356405" y="122288"/>
                  </a:cubicBezTo>
                  <a:lnTo>
                    <a:pt x="93039" y="28276"/>
                  </a:lnTo>
                  <a:cubicBezTo>
                    <a:pt x="59321" y="16370"/>
                    <a:pt x="32079" y="6749"/>
                    <a:pt x="13029" y="272"/>
                  </a:cubicBezTo>
                  <a:cubicBezTo>
                    <a:pt x="8286" y="-833"/>
                    <a:pt x="3418" y="1501"/>
                    <a:pt x="1313" y="5892"/>
                  </a:cubicBezTo>
                  <a:cubicBezTo>
                    <a:pt x="-249" y="8835"/>
                    <a:pt x="-430" y="12331"/>
                    <a:pt x="837" y="15417"/>
                  </a:cubicBezTo>
                  <a:cubicBezTo>
                    <a:pt x="1866" y="18446"/>
                    <a:pt x="4457" y="20665"/>
                    <a:pt x="7600" y="2122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0" name="Полилиния: фигура 319">
              <a:extLst>
                <a:ext uri="{FF2B5EF4-FFF2-40B4-BE49-F238E27FC236}">
                  <a16:creationId xmlns:a16="http://schemas.microsoft.com/office/drawing/2014/main" id="{68C1778F-777A-103D-C34D-C0DDDBDF38E8}"/>
                </a:ext>
              </a:extLst>
            </p:cNvPr>
            <p:cNvSpPr/>
            <p:nvPr/>
          </p:nvSpPr>
          <p:spPr>
            <a:xfrm rot="-4216201">
              <a:off x="6403676" y="2888727"/>
              <a:ext cx="20955" cy="392430"/>
            </a:xfrm>
            <a:custGeom>
              <a:avLst/>
              <a:gdLst>
                <a:gd name="connsiteX0" fmla="*/ 11049 w 20955"/>
                <a:gd name="connsiteY0" fmla="*/ 0 h 392430"/>
                <a:gd name="connsiteX1" fmla="*/ 20955 w 20955"/>
                <a:gd name="connsiteY1" fmla="*/ 0 h 392430"/>
                <a:gd name="connsiteX2" fmla="*/ 20955 w 20955"/>
                <a:gd name="connsiteY2" fmla="*/ 392430 h 392430"/>
                <a:gd name="connsiteX3" fmla="*/ 11049 w 20955"/>
                <a:gd name="connsiteY3" fmla="*/ 392430 h 392430"/>
                <a:gd name="connsiteX4" fmla="*/ 9906 w 20955"/>
                <a:gd name="connsiteY4" fmla="*/ 392430 h 392430"/>
                <a:gd name="connsiteX5" fmla="*/ 0 w 20955"/>
                <a:gd name="connsiteY5" fmla="*/ 392430 h 392430"/>
                <a:gd name="connsiteX6" fmla="*/ 0 w 20955"/>
                <a:gd name="connsiteY6" fmla="*/ 0 h 392430"/>
                <a:gd name="connsiteX7" fmla="*/ 9906 w 20955"/>
                <a:gd name="connsiteY7" fmla="*/ 0 h 39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" h="392430">
                  <a:moveTo>
                    <a:pt x="11049" y="0"/>
                  </a:moveTo>
                  <a:cubicBezTo>
                    <a:pt x="16520" y="0"/>
                    <a:pt x="20955" y="0"/>
                    <a:pt x="20955" y="0"/>
                  </a:cubicBezTo>
                  <a:lnTo>
                    <a:pt x="20955" y="392430"/>
                  </a:lnTo>
                  <a:cubicBezTo>
                    <a:pt x="20955" y="392430"/>
                    <a:pt x="16520" y="392430"/>
                    <a:pt x="11049" y="392430"/>
                  </a:cubicBezTo>
                  <a:lnTo>
                    <a:pt x="9906" y="392430"/>
                  </a:lnTo>
                  <a:cubicBezTo>
                    <a:pt x="4435" y="392430"/>
                    <a:pt x="0" y="392430"/>
                    <a:pt x="0" y="392430"/>
                  </a:cubicBezTo>
                  <a:lnTo>
                    <a:pt x="0" y="0"/>
                  </a:lnTo>
                  <a:cubicBezTo>
                    <a:pt x="0" y="0"/>
                    <a:pt x="4435" y="0"/>
                    <a:pt x="9906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1" name="Полилиния: фигура 320">
              <a:extLst>
                <a:ext uri="{FF2B5EF4-FFF2-40B4-BE49-F238E27FC236}">
                  <a16:creationId xmlns:a16="http://schemas.microsoft.com/office/drawing/2014/main" id="{27CB1B22-9213-F985-2051-E8C86F484277}"/>
                </a:ext>
              </a:extLst>
            </p:cNvPr>
            <p:cNvSpPr/>
            <p:nvPr/>
          </p:nvSpPr>
          <p:spPr>
            <a:xfrm>
              <a:off x="6228881" y="3011478"/>
              <a:ext cx="372548" cy="149886"/>
            </a:xfrm>
            <a:custGeom>
              <a:avLst/>
              <a:gdLst>
                <a:gd name="connsiteX0" fmla="*/ 6469 w 372548"/>
                <a:gd name="connsiteY0" fmla="*/ 20710 h 149886"/>
                <a:gd name="connsiteX1" fmla="*/ 1040 w 372548"/>
                <a:gd name="connsiteY1" fmla="*/ 14995 h 149886"/>
                <a:gd name="connsiteX2" fmla="*/ 1897 w 372548"/>
                <a:gd name="connsiteY2" fmla="*/ 5470 h 149886"/>
                <a:gd name="connsiteX3" fmla="*/ 12946 w 372548"/>
                <a:gd name="connsiteY3" fmla="*/ 1184 h 149886"/>
                <a:gd name="connsiteX4" fmla="*/ 94385 w 372548"/>
                <a:gd name="connsiteY4" fmla="*/ 30997 h 149886"/>
                <a:gd name="connsiteX5" fmla="*/ 363752 w 372548"/>
                <a:gd name="connsiteY5" fmla="*/ 128057 h 149886"/>
                <a:gd name="connsiteX6" fmla="*/ 369086 w 372548"/>
                <a:gd name="connsiteY6" fmla="*/ 134438 h 149886"/>
                <a:gd name="connsiteX7" fmla="*/ 366514 w 372548"/>
                <a:gd name="connsiteY7" fmla="*/ 142535 h 149886"/>
                <a:gd name="connsiteX8" fmla="*/ 358703 w 372548"/>
                <a:gd name="connsiteY8" fmla="*/ 144916 h 149886"/>
                <a:gd name="connsiteX9" fmla="*/ 349178 w 372548"/>
                <a:gd name="connsiteY9" fmla="*/ 141487 h 149886"/>
                <a:gd name="connsiteX10" fmla="*/ 311078 w 372548"/>
                <a:gd name="connsiteY10" fmla="*/ 127962 h 149886"/>
                <a:gd name="connsiteX11" fmla="*/ 239736 w 372548"/>
                <a:gd name="connsiteY11" fmla="*/ 103196 h 149886"/>
                <a:gd name="connsiteX12" fmla="*/ 118483 w 372548"/>
                <a:gd name="connsiteY12" fmla="*/ 60048 h 149886"/>
                <a:gd name="connsiteX13" fmla="*/ 36663 w 372548"/>
                <a:gd name="connsiteY13" fmla="*/ 31473 h 149886"/>
                <a:gd name="connsiteX14" fmla="*/ 14375 w 372548"/>
                <a:gd name="connsiteY14" fmla="*/ 23758 h 149886"/>
                <a:gd name="connsiteX15" fmla="*/ 8469 w 372548"/>
                <a:gd name="connsiteY15" fmla="*/ 21853 h 149886"/>
                <a:gd name="connsiteX16" fmla="*/ 6469 w 372548"/>
                <a:gd name="connsiteY16" fmla="*/ 21853 h 149886"/>
                <a:gd name="connsiteX17" fmla="*/ 8374 w 372548"/>
                <a:gd name="connsiteY17" fmla="*/ 22710 h 149886"/>
                <a:gd name="connsiteX18" fmla="*/ 14089 w 372548"/>
                <a:gd name="connsiteY18" fmla="*/ 24901 h 149886"/>
                <a:gd name="connsiteX19" fmla="*/ 36187 w 372548"/>
                <a:gd name="connsiteY19" fmla="*/ 33188 h 149886"/>
                <a:gd name="connsiteX20" fmla="*/ 117721 w 372548"/>
                <a:gd name="connsiteY20" fmla="*/ 63001 h 149886"/>
                <a:gd name="connsiteX21" fmla="*/ 238689 w 372548"/>
                <a:gd name="connsiteY21" fmla="*/ 106721 h 149886"/>
                <a:gd name="connsiteX22" fmla="*/ 310221 w 372548"/>
                <a:gd name="connsiteY22" fmla="*/ 132533 h 149886"/>
                <a:gd name="connsiteX23" fmla="*/ 348321 w 372548"/>
                <a:gd name="connsiteY23" fmla="*/ 146154 h 149886"/>
                <a:gd name="connsiteX24" fmla="*/ 357846 w 372548"/>
                <a:gd name="connsiteY24" fmla="*/ 149583 h 149886"/>
                <a:gd name="connsiteX25" fmla="*/ 368991 w 372548"/>
                <a:gd name="connsiteY25" fmla="*/ 146345 h 149886"/>
                <a:gd name="connsiteX26" fmla="*/ 371848 w 372548"/>
                <a:gd name="connsiteY26" fmla="*/ 141296 h 149886"/>
                <a:gd name="connsiteX27" fmla="*/ 372419 w 372548"/>
                <a:gd name="connsiteY27" fmla="*/ 135296 h 149886"/>
                <a:gd name="connsiteX28" fmla="*/ 364895 w 372548"/>
                <a:gd name="connsiteY28" fmla="*/ 126342 h 149886"/>
                <a:gd name="connsiteX29" fmla="*/ 95718 w 372548"/>
                <a:gd name="connsiteY29" fmla="*/ 28997 h 149886"/>
                <a:gd name="connsiteX30" fmla="*/ 13803 w 372548"/>
                <a:gd name="connsiteY30" fmla="*/ 422 h 149886"/>
                <a:gd name="connsiteX31" fmla="*/ 1516 w 372548"/>
                <a:gd name="connsiteY31" fmla="*/ 5470 h 149886"/>
                <a:gd name="connsiteX32" fmla="*/ 849 w 372548"/>
                <a:gd name="connsiteY32" fmla="*/ 15471 h 149886"/>
                <a:gd name="connsiteX33" fmla="*/ 6469 w 372548"/>
                <a:gd name="connsiteY33" fmla="*/ 20710 h 14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2548" h="149886">
                  <a:moveTo>
                    <a:pt x="6469" y="20710"/>
                  </a:moveTo>
                  <a:cubicBezTo>
                    <a:pt x="4050" y="19500"/>
                    <a:pt x="2126" y="17471"/>
                    <a:pt x="1040" y="14995"/>
                  </a:cubicBezTo>
                  <a:cubicBezTo>
                    <a:pt x="-227" y="11871"/>
                    <a:pt x="97" y="8318"/>
                    <a:pt x="1897" y="5470"/>
                  </a:cubicBezTo>
                  <a:cubicBezTo>
                    <a:pt x="4136" y="1641"/>
                    <a:pt x="8717" y="-131"/>
                    <a:pt x="12946" y="1184"/>
                  </a:cubicBezTo>
                  <a:lnTo>
                    <a:pt x="94385" y="30997"/>
                  </a:lnTo>
                  <a:lnTo>
                    <a:pt x="363752" y="128057"/>
                  </a:lnTo>
                  <a:cubicBezTo>
                    <a:pt x="366504" y="129133"/>
                    <a:pt x="368514" y="131543"/>
                    <a:pt x="369086" y="134438"/>
                  </a:cubicBezTo>
                  <a:cubicBezTo>
                    <a:pt x="369457" y="137382"/>
                    <a:pt x="368524" y="140344"/>
                    <a:pt x="366514" y="142535"/>
                  </a:cubicBezTo>
                  <a:cubicBezTo>
                    <a:pt x="364514" y="144649"/>
                    <a:pt x="361542" y="145545"/>
                    <a:pt x="358703" y="144916"/>
                  </a:cubicBezTo>
                  <a:cubicBezTo>
                    <a:pt x="355751" y="143963"/>
                    <a:pt x="352322" y="142630"/>
                    <a:pt x="349178" y="141487"/>
                  </a:cubicBezTo>
                  <a:lnTo>
                    <a:pt x="311078" y="127962"/>
                  </a:lnTo>
                  <a:lnTo>
                    <a:pt x="239736" y="103196"/>
                  </a:lnTo>
                  <a:lnTo>
                    <a:pt x="118483" y="60048"/>
                  </a:lnTo>
                  <a:lnTo>
                    <a:pt x="36663" y="31473"/>
                  </a:lnTo>
                  <a:lnTo>
                    <a:pt x="14375" y="23758"/>
                  </a:lnTo>
                  <a:lnTo>
                    <a:pt x="8469" y="21853"/>
                  </a:lnTo>
                  <a:lnTo>
                    <a:pt x="6469" y="21853"/>
                  </a:lnTo>
                  <a:lnTo>
                    <a:pt x="8374" y="22710"/>
                  </a:lnTo>
                  <a:lnTo>
                    <a:pt x="14089" y="24901"/>
                  </a:lnTo>
                  <a:lnTo>
                    <a:pt x="36187" y="33188"/>
                  </a:lnTo>
                  <a:lnTo>
                    <a:pt x="117721" y="63001"/>
                  </a:lnTo>
                  <a:lnTo>
                    <a:pt x="238689" y="106721"/>
                  </a:lnTo>
                  <a:lnTo>
                    <a:pt x="310221" y="132533"/>
                  </a:lnTo>
                  <a:lnTo>
                    <a:pt x="348321" y="146154"/>
                  </a:lnTo>
                  <a:cubicBezTo>
                    <a:pt x="351655" y="147297"/>
                    <a:pt x="354513" y="148440"/>
                    <a:pt x="357846" y="149583"/>
                  </a:cubicBezTo>
                  <a:cubicBezTo>
                    <a:pt x="361875" y="150507"/>
                    <a:pt x="366086" y="149288"/>
                    <a:pt x="368991" y="146345"/>
                  </a:cubicBezTo>
                  <a:cubicBezTo>
                    <a:pt x="370277" y="144878"/>
                    <a:pt x="371248" y="143154"/>
                    <a:pt x="371848" y="141296"/>
                  </a:cubicBezTo>
                  <a:cubicBezTo>
                    <a:pt x="372515" y="139372"/>
                    <a:pt x="372705" y="137315"/>
                    <a:pt x="372419" y="135296"/>
                  </a:cubicBezTo>
                  <a:cubicBezTo>
                    <a:pt x="371686" y="131181"/>
                    <a:pt x="368819" y="127771"/>
                    <a:pt x="364895" y="126342"/>
                  </a:cubicBezTo>
                  <a:lnTo>
                    <a:pt x="95718" y="28997"/>
                  </a:lnTo>
                  <a:lnTo>
                    <a:pt x="13803" y="422"/>
                  </a:lnTo>
                  <a:cubicBezTo>
                    <a:pt x="9031" y="-959"/>
                    <a:pt x="3936" y="1136"/>
                    <a:pt x="1516" y="5470"/>
                  </a:cubicBezTo>
                  <a:cubicBezTo>
                    <a:pt x="-237" y="8528"/>
                    <a:pt x="-484" y="12214"/>
                    <a:pt x="849" y="15471"/>
                  </a:cubicBezTo>
                  <a:cubicBezTo>
                    <a:pt x="1907" y="17929"/>
                    <a:pt x="3945" y="19834"/>
                    <a:pt x="6469" y="2071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2" name="Полилиния: фигура 321">
              <a:extLst>
                <a:ext uri="{FF2B5EF4-FFF2-40B4-BE49-F238E27FC236}">
                  <a16:creationId xmlns:a16="http://schemas.microsoft.com/office/drawing/2014/main" id="{21D5C1A9-C020-451F-2EB8-EB99B04B0135}"/>
                </a:ext>
              </a:extLst>
            </p:cNvPr>
            <p:cNvSpPr/>
            <p:nvPr/>
          </p:nvSpPr>
          <p:spPr>
            <a:xfrm rot="-4216201">
              <a:off x="6418719" y="2838790"/>
              <a:ext cx="20955" cy="407574"/>
            </a:xfrm>
            <a:custGeom>
              <a:avLst/>
              <a:gdLst>
                <a:gd name="connsiteX0" fmla="*/ 11049 w 20955"/>
                <a:gd name="connsiteY0" fmla="*/ 0 h 407574"/>
                <a:gd name="connsiteX1" fmla="*/ 20955 w 20955"/>
                <a:gd name="connsiteY1" fmla="*/ 0 h 407574"/>
                <a:gd name="connsiteX2" fmla="*/ 20955 w 20955"/>
                <a:gd name="connsiteY2" fmla="*/ 407575 h 407574"/>
                <a:gd name="connsiteX3" fmla="*/ 11049 w 20955"/>
                <a:gd name="connsiteY3" fmla="*/ 407575 h 407574"/>
                <a:gd name="connsiteX4" fmla="*/ 9906 w 20955"/>
                <a:gd name="connsiteY4" fmla="*/ 407575 h 407574"/>
                <a:gd name="connsiteX5" fmla="*/ 0 w 20955"/>
                <a:gd name="connsiteY5" fmla="*/ 407575 h 407574"/>
                <a:gd name="connsiteX6" fmla="*/ 0 w 20955"/>
                <a:gd name="connsiteY6" fmla="*/ 0 h 407574"/>
                <a:gd name="connsiteX7" fmla="*/ 9906 w 20955"/>
                <a:gd name="connsiteY7" fmla="*/ 0 h 40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" h="407574">
                  <a:moveTo>
                    <a:pt x="11049" y="0"/>
                  </a:moveTo>
                  <a:cubicBezTo>
                    <a:pt x="16520" y="0"/>
                    <a:pt x="20955" y="0"/>
                    <a:pt x="20955" y="0"/>
                  </a:cubicBezTo>
                  <a:lnTo>
                    <a:pt x="20955" y="407575"/>
                  </a:lnTo>
                  <a:cubicBezTo>
                    <a:pt x="20955" y="407575"/>
                    <a:pt x="16520" y="407575"/>
                    <a:pt x="11049" y="407575"/>
                  </a:cubicBezTo>
                  <a:lnTo>
                    <a:pt x="9906" y="407575"/>
                  </a:lnTo>
                  <a:cubicBezTo>
                    <a:pt x="4435" y="407575"/>
                    <a:pt x="0" y="407575"/>
                    <a:pt x="0" y="407575"/>
                  </a:cubicBezTo>
                  <a:lnTo>
                    <a:pt x="0" y="0"/>
                  </a:lnTo>
                  <a:cubicBezTo>
                    <a:pt x="0" y="0"/>
                    <a:pt x="4435" y="0"/>
                    <a:pt x="9906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3" name="Полилиния: фигура 322">
              <a:extLst>
                <a:ext uri="{FF2B5EF4-FFF2-40B4-BE49-F238E27FC236}">
                  <a16:creationId xmlns:a16="http://schemas.microsoft.com/office/drawing/2014/main" id="{B8BBFB6C-6230-11D4-59CC-51CE55006EE0}"/>
                </a:ext>
              </a:extLst>
            </p:cNvPr>
            <p:cNvSpPr/>
            <p:nvPr/>
          </p:nvSpPr>
          <p:spPr>
            <a:xfrm>
              <a:off x="6235882" y="2966102"/>
              <a:ext cx="387221" cy="154268"/>
            </a:xfrm>
            <a:custGeom>
              <a:avLst/>
              <a:gdLst>
                <a:gd name="connsiteX0" fmla="*/ 7374 w 387221"/>
                <a:gd name="connsiteY0" fmla="*/ 21128 h 154268"/>
                <a:gd name="connsiteX1" fmla="*/ 1850 w 387221"/>
                <a:gd name="connsiteY1" fmla="*/ 15222 h 154268"/>
                <a:gd name="connsiteX2" fmla="*/ 3183 w 387221"/>
                <a:gd name="connsiteY2" fmla="*/ 5697 h 154268"/>
                <a:gd name="connsiteX3" fmla="*/ 14994 w 387221"/>
                <a:gd name="connsiteY3" fmla="*/ 2268 h 154268"/>
                <a:gd name="connsiteX4" fmla="*/ 99481 w 387221"/>
                <a:gd name="connsiteY4" fmla="*/ 33224 h 154268"/>
                <a:gd name="connsiteX5" fmla="*/ 378849 w 387221"/>
                <a:gd name="connsiteY5" fmla="*/ 133904 h 154268"/>
                <a:gd name="connsiteX6" fmla="*/ 384278 w 387221"/>
                <a:gd name="connsiteY6" fmla="*/ 140571 h 154268"/>
                <a:gd name="connsiteX7" fmla="*/ 381230 w 387221"/>
                <a:gd name="connsiteY7" fmla="*/ 148858 h 154268"/>
                <a:gd name="connsiteX8" fmla="*/ 372848 w 387221"/>
                <a:gd name="connsiteY8" fmla="*/ 150382 h 154268"/>
                <a:gd name="connsiteX9" fmla="*/ 362847 w 387221"/>
                <a:gd name="connsiteY9" fmla="*/ 146858 h 154268"/>
                <a:gd name="connsiteX10" fmla="*/ 323604 w 387221"/>
                <a:gd name="connsiteY10" fmla="*/ 132761 h 154268"/>
                <a:gd name="connsiteX11" fmla="*/ 249404 w 387221"/>
                <a:gd name="connsiteY11" fmla="*/ 106186 h 154268"/>
                <a:gd name="connsiteX12" fmla="*/ 123579 w 387221"/>
                <a:gd name="connsiteY12" fmla="*/ 61514 h 154268"/>
                <a:gd name="connsiteX13" fmla="*/ 38711 w 387221"/>
                <a:gd name="connsiteY13" fmla="*/ 31605 h 154268"/>
                <a:gd name="connsiteX14" fmla="*/ 15566 w 387221"/>
                <a:gd name="connsiteY14" fmla="*/ 23604 h 154268"/>
                <a:gd name="connsiteX15" fmla="*/ 9470 w 387221"/>
                <a:gd name="connsiteY15" fmla="*/ 21699 h 154268"/>
                <a:gd name="connsiteX16" fmla="*/ 7374 w 387221"/>
                <a:gd name="connsiteY16" fmla="*/ 21128 h 154268"/>
                <a:gd name="connsiteX17" fmla="*/ 9375 w 387221"/>
                <a:gd name="connsiteY17" fmla="*/ 21985 h 154268"/>
                <a:gd name="connsiteX18" fmla="*/ 15280 w 387221"/>
                <a:gd name="connsiteY18" fmla="*/ 24271 h 154268"/>
                <a:gd name="connsiteX19" fmla="*/ 38235 w 387221"/>
                <a:gd name="connsiteY19" fmla="*/ 32843 h 154268"/>
                <a:gd name="connsiteX20" fmla="*/ 122817 w 387221"/>
                <a:gd name="connsiteY20" fmla="*/ 63704 h 154268"/>
                <a:gd name="connsiteX21" fmla="*/ 248357 w 387221"/>
                <a:gd name="connsiteY21" fmla="*/ 109139 h 154268"/>
                <a:gd name="connsiteX22" fmla="*/ 322461 w 387221"/>
                <a:gd name="connsiteY22" fmla="*/ 135904 h 154268"/>
                <a:gd name="connsiteX23" fmla="*/ 361704 w 387221"/>
                <a:gd name="connsiteY23" fmla="*/ 150001 h 154268"/>
                <a:gd name="connsiteX24" fmla="*/ 371229 w 387221"/>
                <a:gd name="connsiteY24" fmla="*/ 153620 h 154268"/>
                <a:gd name="connsiteX25" fmla="*/ 386364 w 387221"/>
                <a:gd name="connsiteY25" fmla="*/ 146229 h 154268"/>
                <a:gd name="connsiteX26" fmla="*/ 386374 w 387221"/>
                <a:gd name="connsiteY26" fmla="*/ 146191 h 154268"/>
                <a:gd name="connsiteX27" fmla="*/ 387136 w 387221"/>
                <a:gd name="connsiteY27" fmla="*/ 140095 h 154268"/>
                <a:gd name="connsiteX28" fmla="*/ 379516 w 387221"/>
                <a:gd name="connsiteY28" fmla="*/ 130570 h 154268"/>
                <a:gd name="connsiteX29" fmla="*/ 99862 w 387221"/>
                <a:gd name="connsiteY29" fmla="*/ 30748 h 154268"/>
                <a:gd name="connsiteX30" fmla="*/ 14994 w 387221"/>
                <a:gd name="connsiteY30" fmla="*/ 839 h 154268"/>
                <a:gd name="connsiteX31" fmla="*/ 1850 w 387221"/>
                <a:gd name="connsiteY31" fmla="*/ 4935 h 154268"/>
                <a:gd name="connsiteX32" fmla="*/ 707 w 387221"/>
                <a:gd name="connsiteY32" fmla="*/ 15222 h 154268"/>
                <a:gd name="connsiteX33" fmla="*/ 4898 w 387221"/>
                <a:gd name="connsiteY33" fmla="*/ 20080 h 154268"/>
                <a:gd name="connsiteX34" fmla="*/ 7374 w 387221"/>
                <a:gd name="connsiteY34" fmla="*/ 21128 h 15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87221" h="154268">
                  <a:moveTo>
                    <a:pt x="7374" y="21128"/>
                  </a:moveTo>
                  <a:cubicBezTo>
                    <a:pt x="4850" y="19928"/>
                    <a:pt x="2878" y="17822"/>
                    <a:pt x="1850" y="15222"/>
                  </a:cubicBezTo>
                  <a:cubicBezTo>
                    <a:pt x="773" y="12012"/>
                    <a:pt x="1269" y="8488"/>
                    <a:pt x="3183" y="5697"/>
                  </a:cubicBezTo>
                  <a:cubicBezTo>
                    <a:pt x="5755" y="1821"/>
                    <a:pt x="10746" y="373"/>
                    <a:pt x="14994" y="2268"/>
                  </a:cubicBezTo>
                  <a:lnTo>
                    <a:pt x="99481" y="33224"/>
                  </a:lnTo>
                  <a:lnTo>
                    <a:pt x="378849" y="133904"/>
                  </a:lnTo>
                  <a:cubicBezTo>
                    <a:pt x="381735" y="134980"/>
                    <a:pt x="383812" y="137523"/>
                    <a:pt x="384278" y="140571"/>
                  </a:cubicBezTo>
                  <a:cubicBezTo>
                    <a:pt x="384564" y="143648"/>
                    <a:pt x="383440" y="146696"/>
                    <a:pt x="381230" y="148858"/>
                  </a:cubicBezTo>
                  <a:cubicBezTo>
                    <a:pt x="378925" y="150858"/>
                    <a:pt x="375716" y="151439"/>
                    <a:pt x="372848" y="150382"/>
                  </a:cubicBezTo>
                  <a:lnTo>
                    <a:pt x="362847" y="146858"/>
                  </a:lnTo>
                  <a:lnTo>
                    <a:pt x="323604" y="132761"/>
                  </a:lnTo>
                  <a:lnTo>
                    <a:pt x="249404" y="106186"/>
                  </a:lnTo>
                  <a:lnTo>
                    <a:pt x="123579" y="61514"/>
                  </a:lnTo>
                  <a:lnTo>
                    <a:pt x="38711" y="31605"/>
                  </a:lnTo>
                  <a:lnTo>
                    <a:pt x="15566" y="23604"/>
                  </a:lnTo>
                  <a:lnTo>
                    <a:pt x="9470" y="21699"/>
                  </a:lnTo>
                  <a:cubicBezTo>
                    <a:pt x="8812" y="21385"/>
                    <a:pt x="8098" y="21185"/>
                    <a:pt x="7374" y="21128"/>
                  </a:cubicBezTo>
                  <a:lnTo>
                    <a:pt x="9375" y="21985"/>
                  </a:lnTo>
                  <a:lnTo>
                    <a:pt x="15280" y="24271"/>
                  </a:lnTo>
                  <a:lnTo>
                    <a:pt x="38235" y="32843"/>
                  </a:lnTo>
                  <a:lnTo>
                    <a:pt x="122817" y="63704"/>
                  </a:lnTo>
                  <a:lnTo>
                    <a:pt x="248357" y="109139"/>
                  </a:lnTo>
                  <a:lnTo>
                    <a:pt x="322461" y="135904"/>
                  </a:lnTo>
                  <a:lnTo>
                    <a:pt x="361704" y="150001"/>
                  </a:lnTo>
                  <a:lnTo>
                    <a:pt x="371229" y="153620"/>
                  </a:lnTo>
                  <a:cubicBezTo>
                    <a:pt x="377449" y="155754"/>
                    <a:pt x="384221" y="152449"/>
                    <a:pt x="386364" y="146229"/>
                  </a:cubicBezTo>
                  <a:cubicBezTo>
                    <a:pt x="386364" y="146220"/>
                    <a:pt x="386374" y="146201"/>
                    <a:pt x="386374" y="146191"/>
                  </a:cubicBezTo>
                  <a:cubicBezTo>
                    <a:pt x="387117" y="144248"/>
                    <a:pt x="387374" y="142162"/>
                    <a:pt x="387136" y="140095"/>
                  </a:cubicBezTo>
                  <a:cubicBezTo>
                    <a:pt x="386583" y="135742"/>
                    <a:pt x="383640" y="132065"/>
                    <a:pt x="379516" y="130570"/>
                  </a:cubicBezTo>
                  <a:lnTo>
                    <a:pt x="99862" y="30748"/>
                  </a:lnTo>
                  <a:lnTo>
                    <a:pt x="14994" y="839"/>
                  </a:lnTo>
                  <a:cubicBezTo>
                    <a:pt x="10203" y="-1180"/>
                    <a:pt x="4650" y="544"/>
                    <a:pt x="1850" y="4935"/>
                  </a:cubicBezTo>
                  <a:cubicBezTo>
                    <a:pt x="-122" y="7993"/>
                    <a:pt x="-541" y="11803"/>
                    <a:pt x="707" y="15222"/>
                  </a:cubicBezTo>
                  <a:cubicBezTo>
                    <a:pt x="1497" y="17280"/>
                    <a:pt x="2983" y="18994"/>
                    <a:pt x="4898" y="20080"/>
                  </a:cubicBezTo>
                  <a:cubicBezTo>
                    <a:pt x="5622" y="20623"/>
                    <a:pt x="6479" y="20985"/>
                    <a:pt x="7374" y="21128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4" name="Полилиния: фигура 323">
              <a:extLst>
                <a:ext uri="{FF2B5EF4-FFF2-40B4-BE49-F238E27FC236}">
                  <a16:creationId xmlns:a16="http://schemas.microsoft.com/office/drawing/2014/main" id="{2A4575BF-53D5-AF70-AC18-CD7F37BE27C7}"/>
                </a:ext>
              </a:extLst>
            </p:cNvPr>
            <p:cNvSpPr/>
            <p:nvPr/>
          </p:nvSpPr>
          <p:spPr>
            <a:xfrm>
              <a:off x="6233311" y="2749867"/>
              <a:ext cx="507721" cy="326898"/>
            </a:xfrm>
            <a:custGeom>
              <a:avLst/>
              <a:gdLst>
                <a:gd name="connsiteX0" fmla="*/ 507722 w 507721"/>
                <a:gd name="connsiteY0" fmla="*/ 167640 h 326898"/>
                <a:gd name="connsiteX1" fmla="*/ 450572 w 507721"/>
                <a:gd name="connsiteY1" fmla="*/ 291465 h 326898"/>
                <a:gd name="connsiteX2" fmla="*/ 413996 w 507721"/>
                <a:gd name="connsiteY2" fmla="*/ 321278 h 326898"/>
                <a:gd name="connsiteX3" fmla="*/ 390373 w 507721"/>
                <a:gd name="connsiteY3" fmla="*/ 326898 h 326898"/>
                <a:gd name="connsiteX4" fmla="*/ 25852 w 507721"/>
                <a:gd name="connsiteY4" fmla="*/ 197549 h 326898"/>
                <a:gd name="connsiteX5" fmla="*/ 11279 w 507721"/>
                <a:gd name="connsiteY5" fmla="*/ 178499 h 326898"/>
                <a:gd name="connsiteX6" fmla="*/ 1754 w 507721"/>
                <a:gd name="connsiteY6" fmla="*/ 131731 h 326898"/>
                <a:gd name="connsiteX7" fmla="*/ 36234 w 507721"/>
                <a:gd name="connsiteY7" fmla="*/ 0 h 32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721" h="326898">
                  <a:moveTo>
                    <a:pt x="507722" y="167640"/>
                  </a:moveTo>
                  <a:cubicBezTo>
                    <a:pt x="506483" y="171069"/>
                    <a:pt x="469622" y="250793"/>
                    <a:pt x="450572" y="291465"/>
                  </a:cubicBezTo>
                  <a:cubicBezTo>
                    <a:pt x="443542" y="306438"/>
                    <a:pt x="430083" y="317411"/>
                    <a:pt x="413996" y="321278"/>
                  </a:cubicBezTo>
                  <a:lnTo>
                    <a:pt x="390373" y="326898"/>
                  </a:lnTo>
                  <a:lnTo>
                    <a:pt x="25852" y="197549"/>
                  </a:lnTo>
                  <a:lnTo>
                    <a:pt x="11279" y="178499"/>
                  </a:lnTo>
                  <a:cubicBezTo>
                    <a:pt x="1039" y="165221"/>
                    <a:pt x="-2476" y="147952"/>
                    <a:pt x="1754" y="131731"/>
                  </a:cubicBezTo>
                  <a:lnTo>
                    <a:pt x="36234" y="0"/>
                  </a:lnTo>
                  <a:close/>
                </a:path>
              </a:pathLst>
            </a:custGeom>
            <a:solidFill>
              <a:srgbClr val="ED7D31">
                <a:lumMod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5" name="Полилиния: фигура 324">
              <a:extLst>
                <a:ext uri="{FF2B5EF4-FFF2-40B4-BE49-F238E27FC236}">
                  <a16:creationId xmlns:a16="http://schemas.microsoft.com/office/drawing/2014/main" id="{F02699E1-52D3-7211-78B7-1CA0ADC80201}"/>
                </a:ext>
              </a:extLst>
            </p:cNvPr>
            <p:cNvSpPr/>
            <p:nvPr/>
          </p:nvSpPr>
          <p:spPr>
            <a:xfrm>
              <a:off x="6228111" y="3124580"/>
              <a:ext cx="304609" cy="108966"/>
            </a:xfrm>
            <a:custGeom>
              <a:avLst/>
              <a:gdLst>
                <a:gd name="connsiteX0" fmla="*/ 304610 w 304609"/>
                <a:gd name="connsiteY0" fmla="*/ 108966 h 108966"/>
                <a:gd name="connsiteX1" fmla="*/ 192977 w 304609"/>
                <a:gd name="connsiteY1" fmla="*/ 78867 h 108966"/>
                <a:gd name="connsiteX2" fmla="*/ 97727 w 304609"/>
                <a:gd name="connsiteY2" fmla="*/ 44958 h 108966"/>
                <a:gd name="connsiteX3" fmla="*/ 26479 w 304609"/>
                <a:gd name="connsiteY3" fmla="*/ 16383 h 108966"/>
                <a:gd name="connsiteX4" fmla="*/ 0 w 304609"/>
                <a:gd name="connsiteY4" fmla="*/ 0 h 10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609" h="108966">
                  <a:moveTo>
                    <a:pt x="304610" y="108966"/>
                  </a:moveTo>
                  <a:cubicBezTo>
                    <a:pt x="266376" y="103203"/>
                    <a:pt x="228924" y="93107"/>
                    <a:pt x="192977" y="78867"/>
                  </a:cubicBezTo>
                  <a:cubicBezTo>
                    <a:pt x="161925" y="67628"/>
                    <a:pt x="131159" y="57722"/>
                    <a:pt x="97727" y="44958"/>
                  </a:cubicBezTo>
                  <a:cubicBezTo>
                    <a:pt x="73152" y="35433"/>
                    <a:pt x="50768" y="26384"/>
                    <a:pt x="26479" y="16383"/>
                  </a:cubicBezTo>
                  <a:cubicBezTo>
                    <a:pt x="16555" y="12935"/>
                    <a:pt x="7515" y="7344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6" name="Полилиния: фигура 325">
              <a:extLst>
                <a:ext uri="{FF2B5EF4-FFF2-40B4-BE49-F238E27FC236}">
                  <a16:creationId xmlns:a16="http://schemas.microsoft.com/office/drawing/2014/main" id="{83A973E3-9248-1CD4-2691-4884B0873B43}"/>
                </a:ext>
              </a:extLst>
            </p:cNvPr>
            <p:cNvSpPr/>
            <p:nvPr/>
          </p:nvSpPr>
          <p:spPr>
            <a:xfrm>
              <a:off x="6232493" y="3078194"/>
              <a:ext cx="328326" cy="117348"/>
            </a:xfrm>
            <a:custGeom>
              <a:avLst/>
              <a:gdLst>
                <a:gd name="connsiteX0" fmla="*/ 328327 w 328326"/>
                <a:gd name="connsiteY0" fmla="*/ 117348 h 117348"/>
                <a:gd name="connsiteX1" fmla="*/ 208217 w 328326"/>
                <a:gd name="connsiteY1" fmla="*/ 84106 h 117348"/>
                <a:gd name="connsiteX2" fmla="*/ 105347 w 328326"/>
                <a:gd name="connsiteY2" fmla="*/ 47625 h 117348"/>
                <a:gd name="connsiteX3" fmla="*/ 28575 w 328326"/>
                <a:gd name="connsiteY3" fmla="*/ 17145 h 117348"/>
                <a:gd name="connsiteX4" fmla="*/ 0 w 328326"/>
                <a:gd name="connsiteY4" fmla="*/ 0 h 11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326" h="117348">
                  <a:moveTo>
                    <a:pt x="328327" y="117348"/>
                  </a:moveTo>
                  <a:cubicBezTo>
                    <a:pt x="287217" y="110576"/>
                    <a:pt x="246955" y="99431"/>
                    <a:pt x="208217" y="84106"/>
                  </a:cubicBezTo>
                  <a:cubicBezTo>
                    <a:pt x="174784" y="72009"/>
                    <a:pt x="141542" y="61246"/>
                    <a:pt x="105347" y="47625"/>
                  </a:cubicBezTo>
                  <a:cubicBezTo>
                    <a:pt x="78867" y="37624"/>
                    <a:pt x="54769" y="27623"/>
                    <a:pt x="28575" y="17145"/>
                  </a:cubicBezTo>
                  <a:cubicBezTo>
                    <a:pt x="17993" y="13411"/>
                    <a:pt x="8277" y="7582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7" name="Полилиния: фигура 326">
              <a:extLst>
                <a:ext uri="{FF2B5EF4-FFF2-40B4-BE49-F238E27FC236}">
                  <a16:creationId xmlns:a16="http://schemas.microsoft.com/office/drawing/2014/main" id="{452DCBC0-9A0E-6C92-B73D-121D1BD25097}"/>
                </a:ext>
              </a:extLst>
            </p:cNvPr>
            <p:cNvSpPr/>
            <p:nvPr/>
          </p:nvSpPr>
          <p:spPr>
            <a:xfrm>
              <a:off x="6247352" y="3036284"/>
              <a:ext cx="328421" cy="117157"/>
            </a:xfrm>
            <a:custGeom>
              <a:avLst/>
              <a:gdLst>
                <a:gd name="connsiteX0" fmla="*/ 328422 w 328421"/>
                <a:gd name="connsiteY0" fmla="*/ 117158 h 117157"/>
                <a:gd name="connsiteX1" fmla="*/ 208312 w 328421"/>
                <a:gd name="connsiteY1" fmla="*/ 84106 h 117157"/>
                <a:gd name="connsiteX2" fmla="*/ 105442 w 328421"/>
                <a:gd name="connsiteY2" fmla="*/ 47625 h 117157"/>
                <a:gd name="connsiteX3" fmla="*/ 28575 w 328421"/>
                <a:gd name="connsiteY3" fmla="*/ 17145 h 117157"/>
                <a:gd name="connsiteX4" fmla="*/ 0 w 328421"/>
                <a:gd name="connsiteY4" fmla="*/ 0 h 11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21" h="117157">
                  <a:moveTo>
                    <a:pt x="328422" y="117158"/>
                  </a:moveTo>
                  <a:cubicBezTo>
                    <a:pt x="287321" y="110442"/>
                    <a:pt x="247059" y="99365"/>
                    <a:pt x="208312" y="84106"/>
                  </a:cubicBezTo>
                  <a:cubicBezTo>
                    <a:pt x="174784" y="72009"/>
                    <a:pt x="141637" y="61246"/>
                    <a:pt x="105442" y="47625"/>
                  </a:cubicBezTo>
                  <a:cubicBezTo>
                    <a:pt x="78962" y="37624"/>
                    <a:pt x="54864" y="27718"/>
                    <a:pt x="28575" y="17145"/>
                  </a:cubicBezTo>
                  <a:cubicBezTo>
                    <a:pt x="17993" y="13402"/>
                    <a:pt x="8277" y="7572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8" name="Полилиния: фигура 327">
              <a:extLst>
                <a:ext uri="{FF2B5EF4-FFF2-40B4-BE49-F238E27FC236}">
                  <a16:creationId xmlns:a16="http://schemas.microsoft.com/office/drawing/2014/main" id="{02ED0F40-50E0-2C8E-424F-5471D8C38DF9}"/>
                </a:ext>
              </a:extLst>
            </p:cNvPr>
            <p:cNvSpPr/>
            <p:nvPr/>
          </p:nvSpPr>
          <p:spPr>
            <a:xfrm>
              <a:off x="6262306" y="2994183"/>
              <a:ext cx="328422" cy="117157"/>
            </a:xfrm>
            <a:custGeom>
              <a:avLst/>
              <a:gdLst>
                <a:gd name="connsiteX0" fmla="*/ 328422 w 328422"/>
                <a:gd name="connsiteY0" fmla="*/ 117157 h 117157"/>
                <a:gd name="connsiteX1" fmla="*/ 208312 w 328422"/>
                <a:gd name="connsiteY1" fmla="*/ 84106 h 117157"/>
                <a:gd name="connsiteX2" fmla="*/ 105442 w 328422"/>
                <a:gd name="connsiteY2" fmla="*/ 47625 h 117157"/>
                <a:gd name="connsiteX3" fmla="*/ 28575 w 328422"/>
                <a:gd name="connsiteY3" fmla="*/ 17145 h 117157"/>
                <a:gd name="connsiteX4" fmla="*/ 0 w 328422"/>
                <a:gd name="connsiteY4" fmla="*/ 0 h 11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22" h="117157">
                  <a:moveTo>
                    <a:pt x="328422" y="117157"/>
                  </a:moveTo>
                  <a:cubicBezTo>
                    <a:pt x="287322" y="110461"/>
                    <a:pt x="247050" y="99374"/>
                    <a:pt x="208312" y="84106"/>
                  </a:cubicBezTo>
                  <a:cubicBezTo>
                    <a:pt x="174784" y="72009"/>
                    <a:pt x="141637" y="61246"/>
                    <a:pt x="105442" y="47625"/>
                  </a:cubicBezTo>
                  <a:cubicBezTo>
                    <a:pt x="78962" y="38100"/>
                    <a:pt x="54864" y="27718"/>
                    <a:pt x="28575" y="17145"/>
                  </a:cubicBezTo>
                  <a:cubicBezTo>
                    <a:pt x="17974" y="13440"/>
                    <a:pt x="8249" y="761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9" name="Полилиния: фигура 328">
              <a:extLst>
                <a:ext uri="{FF2B5EF4-FFF2-40B4-BE49-F238E27FC236}">
                  <a16:creationId xmlns:a16="http://schemas.microsoft.com/office/drawing/2014/main" id="{423EB4E3-683D-24F9-4022-1068C02C3C5F}"/>
                </a:ext>
              </a:extLst>
            </p:cNvPr>
            <p:cNvSpPr/>
            <p:nvPr/>
          </p:nvSpPr>
          <p:spPr>
            <a:xfrm>
              <a:off x="6671595" y="2499741"/>
              <a:ext cx="415575" cy="324352"/>
            </a:xfrm>
            <a:custGeom>
              <a:avLst/>
              <a:gdLst>
                <a:gd name="connsiteX0" fmla="*/ 0 w 415575"/>
                <a:gd name="connsiteY0" fmla="*/ 324231 h 324352"/>
                <a:gd name="connsiteX1" fmla="*/ 5810 w 415575"/>
                <a:gd name="connsiteY1" fmla="*/ 324231 h 324352"/>
                <a:gd name="connsiteX2" fmla="*/ 22288 w 415575"/>
                <a:gd name="connsiteY2" fmla="*/ 323755 h 324352"/>
                <a:gd name="connsiteX3" fmla="*/ 82391 w 415575"/>
                <a:gd name="connsiteY3" fmla="*/ 315754 h 324352"/>
                <a:gd name="connsiteX4" fmla="*/ 168116 w 415575"/>
                <a:gd name="connsiteY4" fmla="*/ 288608 h 324352"/>
                <a:gd name="connsiteX5" fmla="*/ 340328 w 415575"/>
                <a:gd name="connsiteY5" fmla="*/ 154114 h 324352"/>
                <a:gd name="connsiteX6" fmla="*/ 387477 w 415575"/>
                <a:gd name="connsiteY6" fmla="*/ 77914 h 324352"/>
                <a:gd name="connsiteX7" fmla="*/ 409766 w 415575"/>
                <a:gd name="connsiteY7" fmla="*/ 21526 h 324352"/>
                <a:gd name="connsiteX8" fmla="*/ 414242 w 415575"/>
                <a:gd name="connsiteY8" fmla="*/ 5620 h 324352"/>
                <a:gd name="connsiteX9" fmla="*/ 415576 w 415575"/>
                <a:gd name="connsiteY9" fmla="*/ 0 h 324352"/>
                <a:gd name="connsiteX10" fmla="*/ 413576 w 415575"/>
                <a:gd name="connsiteY10" fmla="*/ 5429 h 324352"/>
                <a:gd name="connsiteX11" fmla="*/ 408527 w 415575"/>
                <a:gd name="connsiteY11" fmla="*/ 21050 h 324352"/>
                <a:gd name="connsiteX12" fmla="*/ 385286 w 415575"/>
                <a:gd name="connsiteY12" fmla="*/ 76867 h 324352"/>
                <a:gd name="connsiteX13" fmla="*/ 166878 w 415575"/>
                <a:gd name="connsiteY13" fmla="*/ 286417 h 324352"/>
                <a:gd name="connsiteX14" fmla="*/ 81820 w 415575"/>
                <a:gd name="connsiteY14" fmla="*/ 314134 h 324352"/>
                <a:gd name="connsiteX15" fmla="*/ 22098 w 415575"/>
                <a:gd name="connsiteY15" fmla="*/ 323088 h 324352"/>
                <a:gd name="connsiteX16" fmla="*/ 5620 w 415575"/>
                <a:gd name="connsiteY16" fmla="*/ 324231 h 32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5575" h="324352">
                  <a:moveTo>
                    <a:pt x="0" y="324231"/>
                  </a:moveTo>
                  <a:cubicBezTo>
                    <a:pt x="1934" y="324393"/>
                    <a:pt x="3877" y="324393"/>
                    <a:pt x="5810" y="324231"/>
                  </a:cubicBezTo>
                  <a:cubicBezTo>
                    <a:pt x="9525" y="324231"/>
                    <a:pt x="15335" y="324231"/>
                    <a:pt x="22288" y="323755"/>
                  </a:cubicBezTo>
                  <a:cubicBezTo>
                    <a:pt x="42491" y="322564"/>
                    <a:pt x="62579" y="319888"/>
                    <a:pt x="82391" y="315754"/>
                  </a:cubicBezTo>
                  <a:cubicBezTo>
                    <a:pt x="111833" y="309724"/>
                    <a:pt x="140570" y="300628"/>
                    <a:pt x="168116" y="288608"/>
                  </a:cubicBezTo>
                  <a:cubicBezTo>
                    <a:pt x="236153" y="259366"/>
                    <a:pt x="295466" y="213036"/>
                    <a:pt x="340328" y="154114"/>
                  </a:cubicBezTo>
                  <a:cubicBezTo>
                    <a:pt x="358626" y="130407"/>
                    <a:pt x="374428" y="104870"/>
                    <a:pt x="387477" y="77914"/>
                  </a:cubicBezTo>
                  <a:cubicBezTo>
                    <a:pt x="396259" y="59684"/>
                    <a:pt x="403708" y="40834"/>
                    <a:pt x="409766" y="21526"/>
                  </a:cubicBezTo>
                  <a:cubicBezTo>
                    <a:pt x="412052" y="14668"/>
                    <a:pt x="413195" y="9239"/>
                    <a:pt x="414242" y="5620"/>
                  </a:cubicBezTo>
                  <a:cubicBezTo>
                    <a:pt x="414804" y="3772"/>
                    <a:pt x="415252" y="1896"/>
                    <a:pt x="415576" y="0"/>
                  </a:cubicBezTo>
                  <a:cubicBezTo>
                    <a:pt x="414690" y="1724"/>
                    <a:pt x="414023" y="3543"/>
                    <a:pt x="413576" y="5429"/>
                  </a:cubicBezTo>
                  <a:cubicBezTo>
                    <a:pt x="412337" y="8954"/>
                    <a:pt x="411004" y="14383"/>
                    <a:pt x="408527" y="21050"/>
                  </a:cubicBezTo>
                  <a:cubicBezTo>
                    <a:pt x="401993" y="40138"/>
                    <a:pt x="394230" y="58788"/>
                    <a:pt x="385286" y="76867"/>
                  </a:cubicBezTo>
                  <a:cubicBezTo>
                    <a:pt x="339690" y="170440"/>
                    <a:pt x="262261" y="244726"/>
                    <a:pt x="166878" y="286417"/>
                  </a:cubicBezTo>
                  <a:cubicBezTo>
                    <a:pt x="139513" y="298437"/>
                    <a:pt x="111014" y="307724"/>
                    <a:pt x="81820" y="314134"/>
                  </a:cubicBezTo>
                  <a:cubicBezTo>
                    <a:pt x="62122" y="318402"/>
                    <a:pt x="42177" y="321393"/>
                    <a:pt x="22098" y="323088"/>
                  </a:cubicBezTo>
                  <a:cubicBezTo>
                    <a:pt x="14954" y="323850"/>
                    <a:pt x="9430" y="323945"/>
                    <a:pt x="5620" y="3242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0" name="Полилиния: фигура 329">
              <a:extLst>
                <a:ext uri="{FF2B5EF4-FFF2-40B4-BE49-F238E27FC236}">
                  <a16:creationId xmlns:a16="http://schemas.microsoft.com/office/drawing/2014/main" id="{48F2E396-4DB4-30CA-9391-F18BFFAD7182}"/>
                </a:ext>
              </a:extLst>
            </p:cNvPr>
            <p:cNvSpPr/>
            <p:nvPr/>
          </p:nvSpPr>
          <p:spPr>
            <a:xfrm>
              <a:off x="7092989" y="2408777"/>
              <a:ext cx="5794" cy="48101"/>
            </a:xfrm>
            <a:custGeom>
              <a:avLst/>
              <a:gdLst>
                <a:gd name="connsiteX0" fmla="*/ 5231 w 5794"/>
                <a:gd name="connsiteY0" fmla="*/ 0 h 48101"/>
                <a:gd name="connsiteX1" fmla="*/ 1230 w 5794"/>
                <a:gd name="connsiteY1" fmla="*/ 23908 h 48101"/>
                <a:gd name="connsiteX2" fmla="*/ 564 w 5794"/>
                <a:gd name="connsiteY2" fmla="*/ 48101 h 48101"/>
                <a:gd name="connsiteX3" fmla="*/ 4564 w 5794"/>
                <a:gd name="connsiteY3" fmla="*/ 24193 h 48101"/>
                <a:gd name="connsiteX4" fmla="*/ 5231 w 5794"/>
                <a:gd name="connsiteY4" fmla="*/ 0 h 4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4" h="48101">
                  <a:moveTo>
                    <a:pt x="5231" y="0"/>
                  </a:moveTo>
                  <a:cubicBezTo>
                    <a:pt x="2869" y="7763"/>
                    <a:pt x="1526" y="15802"/>
                    <a:pt x="1230" y="23908"/>
                  </a:cubicBezTo>
                  <a:cubicBezTo>
                    <a:pt x="-141" y="31899"/>
                    <a:pt x="-370" y="40043"/>
                    <a:pt x="564" y="48101"/>
                  </a:cubicBezTo>
                  <a:cubicBezTo>
                    <a:pt x="2926" y="40338"/>
                    <a:pt x="4269" y="32299"/>
                    <a:pt x="4564" y="24193"/>
                  </a:cubicBezTo>
                  <a:cubicBezTo>
                    <a:pt x="5936" y="16202"/>
                    <a:pt x="6164" y="8058"/>
                    <a:pt x="523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1" name="Полилиния: фигура 330">
              <a:extLst>
                <a:ext uri="{FF2B5EF4-FFF2-40B4-BE49-F238E27FC236}">
                  <a16:creationId xmlns:a16="http://schemas.microsoft.com/office/drawing/2014/main" id="{3128551B-C557-D01A-CE70-863788BBE8CC}"/>
                </a:ext>
              </a:extLst>
            </p:cNvPr>
            <p:cNvSpPr/>
            <p:nvPr/>
          </p:nvSpPr>
          <p:spPr>
            <a:xfrm>
              <a:off x="6236362" y="1985200"/>
              <a:ext cx="281404" cy="367474"/>
            </a:xfrm>
            <a:custGeom>
              <a:avLst/>
              <a:gdLst>
                <a:gd name="connsiteX0" fmla="*/ 36 w 281404"/>
                <a:gd name="connsiteY0" fmla="*/ 367475 h 367474"/>
                <a:gd name="connsiteX1" fmla="*/ 988 w 281404"/>
                <a:gd name="connsiteY1" fmla="*/ 362617 h 367474"/>
                <a:gd name="connsiteX2" fmla="*/ 2989 w 281404"/>
                <a:gd name="connsiteY2" fmla="*/ 348520 h 367474"/>
                <a:gd name="connsiteX3" fmla="*/ 4322 w 281404"/>
                <a:gd name="connsiteY3" fmla="*/ 338328 h 367474"/>
                <a:gd name="connsiteX4" fmla="*/ 6799 w 281404"/>
                <a:gd name="connsiteY4" fmla="*/ 326422 h 367474"/>
                <a:gd name="connsiteX5" fmla="*/ 13561 w 281404"/>
                <a:gd name="connsiteY5" fmla="*/ 297847 h 367474"/>
                <a:gd name="connsiteX6" fmla="*/ 18324 w 281404"/>
                <a:gd name="connsiteY6" fmla="*/ 281273 h 367474"/>
                <a:gd name="connsiteX7" fmla="*/ 24515 w 281404"/>
                <a:gd name="connsiteY7" fmla="*/ 263557 h 367474"/>
                <a:gd name="connsiteX8" fmla="*/ 40327 w 281404"/>
                <a:gd name="connsiteY8" fmla="*/ 225457 h 367474"/>
                <a:gd name="connsiteX9" fmla="*/ 89476 w 281404"/>
                <a:gd name="connsiteY9" fmla="*/ 144780 h 367474"/>
                <a:gd name="connsiteX10" fmla="*/ 154436 w 281404"/>
                <a:gd name="connsiteY10" fmla="*/ 76200 h 367474"/>
                <a:gd name="connsiteX11" fmla="*/ 187107 w 281404"/>
                <a:gd name="connsiteY11" fmla="*/ 50959 h 367474"/>
                <a:gd name="connsiteX12" fmla="*/ 202537 w 281404"/>
                <a:gd name="connsiteY12" fmla="*/ 40291 h 367474"/>
                <a:gd name="connsiteX13" fmla="*/ 217301 w 281404"/>
                <a:gd name="connsiteY13" fmla="*/ 31433 h 367474"/>
                <a:gd name="connsiteX14" fmla="*/ 243495 w 281404"/>
                <a:gd name="connsiteY14" fmla="*/ 17240 h 367474"/>
                <a:gd name="connsiteX15" fmla="*/ 254353 w 281404"/>
                <a:gd name="connsiteY15" fmla="*/ 11811 h 367474"/>
                <a:gd name="connsiteX16" fmla="*/ 263878 w 281404"/>
                <a:gd name="connsiteY16" fmla="*/ 7810 h 367474"/>
                <a:gd name="connsiteX17" fmla="*/ 276928 w 281404"/>
                <a:gd name="connsiteY17" fmla="*/ 2191 h 367474"/>
                <a:gd name="connsiteX18" fmla="*/ 281404 w 281404"/>
                <a:gd name="connsiteY18" fmla="*/ 0 h 367474"/>
                <a:gd name="connsiteX19" fmla="*/ 276737 w 281404"/>
                <a:gd name="connsiteY19" fmla="*/ 1524 h 367474"/>
                <a:gd name="connsiteX20" fmla="*/ 263402 w 281404"/>
                <a:gd name="connsiteY20" fmla="*/ 6572 h 367474"/>
                <a:gd name="connsiteX21" fmla="*/ 253877 w 281404"/>
                <a:gd name="connsiteY21" fmla="*/ 10287 h 367474"/>
                <a:gd name="connsiteX22" fmla="*/ 242828 w 281404"/>
                <a:gd name="connsiteY22" fmla="*/ 15526 h 367474"/>
                <a:gd name="connsiteX23" fmla="*/ 216349 w 281404"/>
                <a:gd name="connsiteY23" fmla="*/ 29337 h 367474"/>
                <a:gd name="connsiteX24" fmla="*/ 201299 w 281404"/>
                <a:gd name="connsiteY24" fmla="*/ 38100 h 367474"/>
                <a:gd name="connsiteX25" fmla="*/ 185678 w 281404"/>
                <a:gd name="connsiteY25" fmla="*/ 48577 h 367474"/>
                <a:gd name="connsiteX26" fmla="*/ 152627 w 281404"/>
                <a:gd name="connsiteY26" fmla="*/ 73819 h 367474"/>
                <a:gd name="connsiteX27" fmla="*/ 86999 w 281404"/>
                <a:gd name="connsiteY27" fmla="*/ 142685 h 367474"/>
                <a:gd name="connsiteX28" fmla="*/ 37660 w 281404"/>
                <a:gd name="connsiteY28" fmla="*/ 224123 h 367474"/>
                <a:gd name="connsiteX29" fmla="*/ 22039 w 281404"/>
                <a:gd name="connsiteY29" fmla="*/ 262223 h 367474"/>
                <a:gd name="connsiteX30" fmla="*/ 15943 w 281404"/>
                <a:gd name="connsiteY30" fmla="*/ 280130 h 367474"/>
                <a:gd name="connsiteX31" fmla="*/ 11466 w 281404"/>
                <a:gd name="connsiteY31" fmla="*/ 296894 h 367474"/>
                <a:gd name="connsiteX32" fmla="*/ 5084 w 281404"/>
                <a:gd name="connsiteY32" fmla="*/ 326041 h 367474"/>
                <a:gd name="connsiteX33" fmla="*/ 2894 w 281404"/>
                <a:gd name="connsiteY33" fmla="*/ 338138 h 367474"/>
                <a:gd name="connsiteX34" fmla="*/ 1846 w 281404"/>
                <a:gd name="connsiteY34" fmla="*/ 348329 h 367474"/>
                <a:gd name="connsiteX35" fmla="*/ 417 w 281404"/>
                <a:gd name="connsiteY35" fmla="*/ 362521 h 367474"/>
                <a:gd name="connsiteX36" fmla="*/ 36 w 281404"/>
                <a:gd name="connsiteY36" fmla="*/ 367475 h 36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1404" h="367474">
                  <a:moveTo>
                    <a:pt x="36" y="367475"/>
                  </a:moveTo>
                  <a:cubicBezTo>
                    <a:pt x="455" y="365874"/>
                    <a:pt x="769" y="364255"/>
                    <a:pt x="988" y="362617"/>
                  </a:cubicBezTo>
                  <a:cubicBezTo>
                    <a:pt x="1465" y="359092"/>
                    <a:pt x="2131" y="354425"/>
                    <a:pt x="2989" y="348520"/>
                  </a:cubicBezTo>
                  <a:lnTo>
                    <a:pt x="4322" y="338328"/>
                  </a:lnTo>
                  <a:cubicBezTo>
                    <a:pt x="4989" y="334709"/>
                    <a:pt x="5941" y="330708"/>
                    <a:pt x="6799" y="326422"/>
                  </a:cubicBezTo>
                  <a:cubicBezTo>
                    <a:pt x="8704" y="317849"/>
                    <a:pt x="10228" y="308038"/>
                    <a:pt x="13561" y="297847"/>
                  </a:cubicBezTo>
                  <a:cubicBezTo>
                    <a:pt x="15085" y="292608"/>
                    <a:pt x="16610" y="286988"/>
                    <a:pt x="18324" y="281273"/>
                  </a:cubicBezTo>
                  <a:cubicBezTo>
                    <a:pt x="20038" y="275558"/>
                    <a:pt x="22420" y="269653"/>
                    <a:pt x="24515" y="263557"/>
                  </a:cubicBezTo>
                  <a:cubicBezTo>
                    <a:pt x="28516" y="251270"/>
                    <a:pt x="34040" y="238792"/>
                    <a:pt x="40327" y="225457"/>
                  </a:cubicBezTo>
                  <a:cubicBezTo>
                    <a:pt x="54014" y="197015"/>
                    <a:pt x="70473" y="169993"/>
                    <a:pt x="89476" y="144780"/>
                  </a:cubicBezTo>
                  <a:cubicBezTo>
                    <a:pt x="108868" y="119882"/>
                    <a:pt x="130624" y="96917"/>
                    <a:pt x="154436" y="76200"/>
                  </a:cubicBezTo>
                  <a:cubicBezTo>
                    <a:pt x="165771" y="66675"/>
                    <a:pt x="176248" y="58007"/>
                    <a:pt x="187107" y="50959"/>
                  </a:cubicBezTo>
                  <a:cubicBezTo>
                    <a:pt x="192441" y="47244"/>
                    <a:pt x="197394" y="43434"/>
                    <a:pt x="202537" y="40291"/>
                  </a:cubicBezTo>
                  <a:lnTo>
                    <a:pt x="217301" y="31433"/>
                  </a:lnTo>
                  <a:cubicBezTo>
                    <a:pt x="226826" y="25432"/>
                    <a:pt x="235685" y="21336"/>
                    <a:pt x="243495" y="17240"/>
                  </a:cubicBezTo>
                  <a:cubicBezTo>
                    <a:pt x="247400" y="15335"/>
                    <a:pt x="250924" y="13335"/>
                    <a:pt x="254353" y="11811"/>
                  </a:cubicBezTo>
                  <a:lnTo>
                    <a:pt x="263878" y="7810"/>
                  </a:lnTo>
                  <a:lnTo>
                    <a:pt x="276928" y="2191"/>
                  </a:lnTo>
                  <a:cubicBezTo>
                    <a:pt x="278480" y="1597"/>
                    <a:pt x="279985" y="864"/>
                    <a:pt x="281404" y="0"/>
                  </a:cubicBezTo>
                  <a:cubicBezTo>
                    <a:pt x="279804" y="360"/>
                    <a:pt x="278242" y="871"/>
                    <a:pt x="276737" y="1524"/>
                  </a:cubicBezTo>
                  <a:lnTo>
                    <a:pt x="263402" y="6572"/>
                  </a:lnTo>
                  <a:lnTo>
                    <a:pt x="253877" y="10287"/>
                  </a:lnTo>
                  <a:cubicBezTo>
                    <a:pt x="250448" y="11811"/>
                    <a:pt x="246829" y="13716"/>
                    <a:pt x="242828" y="15526"/>
                  </a:cubicBezTo>
                  <a:cubicBezTo>
                    <a:pt x="235018" y="19526"/>
                    <a:pt x="225778" y="23431"/>
                    <a:pt x="216349" y="29337"/>
                  </a:cubicBezTo>
                  <a:lnTo>
                    <a:pt x="201299" y="38100"/>
                  </a:lnTo>
                  <a:cubicBezTo>
                    <a:pt x="196156" y="41243"/>
                    <a:pt x="191107" y="44958"/>
                    <a:pt x="185678" y="48577"/>
                  </a:cubicBezTo>
                  <a:cubicBezTo>
                    <a:pt x="174724" y="55721"/>
                    <a:pt x="164056" y="64675"/>
                    <a:pt x="152627" y="73819"/>
                  </a:cubicBezTo>
                  <a:cubicBezTo>
                    <a:pt x="128500" y="94517"/>
                    <a:pt x="106516" y="117586"/>
                    <a:pt x="86999" y="142685"/>
                  </a:cubicBezTo>
                  <a:cubicBezTo>
                    <a:pt x="67911" y="168145"/>
                    <a:pt x="51385" y="195424"/>
                    <a:pt x="37660" y="224123"/>
                  </a:cubicBezTo>
                  <a:cubicBezTo>
                    <a:pt x="31849" y="237554"/>
                    <a:pt x="25944" y="250222"/>
                    <a:pt x="22039" y="262223"/>
                  </a:cubicBezTo>
                  <a:cubicBezTo>
                    <a:pt x="19943" y="268415"/>
                    <a:pt x="17657" y="274320"/>
                    <a:pt x="15943" y="280130"/>
                  </a:cubicBezTo>
                  <a:cubicBezTo>
                    <a:pt x="14228" y="285941"/>
                    <a:pt x="12895" y="291560"/>
                    <a:pt x="11466" y="296894"/>
                  </a:cubicBezTo>
                  <a:cubicBezTo>
                    <a:pt x="8818" y="306486"/>
                    <a:pt x="6694" y="316221"/>
                    <a:pt x="5084" y="326041"/>
                  </a:cubicBezTo>
                  <a:cubicBezTo>
                    <a:pt x="4322" y="330422"/>
                    <a:pt x="3465" y="334423"/>
                    <a:pt x="2894" y="338138"/>
                  </a:cubicBezTo>
                  <a:cubicBezTo>
                    <a:pt x="2322" y="341852"/>
                    <a:pt x="2227" y="345281"/>
                    <a:pt x="1846" y="348329"/>
                  </a:cubicBezTo>
                  <a:cubicBezTo>
                    <a:pt x="1274" y="354235"/>
                    <a:pt x="798" y="358997"/>
                    <a:pt x="417" y="362521"/>
                  </a:cubicBezTo>
                  <a:cubicBezTo>
                    <a:pt x="55" y="364150"/>
                    <a:pt x="-69" y="365817"/>
                    <a:pt x="36" y="3674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2" name="Полилиния: фигура 331">
              <a:extLst>
                <a:ext uri="{FF2B5EF4-FFF2-40B4-BE49-F238E27FC236}">
                  <a16:creationId xmlns:a16="http://schemas.microsoft.com/office/drawing/2014/main" id="{6A510949-E34E-60AB-8072-127C0E0F47A9}"/>
                </a:ext>
              </a:extLst>
            </p:cNvPr>
            <p:cNvSpPr/>
            <p:nvPr/>
          </p:nvSpPr>
          <p:spPr>
            <a:xfrm>
              <a:off x="6778955" y="2057986"/>
              <a:ext cx="285812" cy="482664"/>
            </a:xfrm>
            <a:custGeom>
              <a:avLst/>
              <a:gdLst>
                <a:gd name="connsiteX0" fmla="*/ 14369 w 285812"/>
                <a:gd name="connsiteY0" fmla="*/ 20940 h 482664"/>
                <a:gd name="connsiteX1" fmla="*/ 81044 w 285812"/>
                <a:gd name="connsiteY1" fmla="*/ 176 h 482664"/>
                <a:gd name="connsiteX2" fmla="*/ 181152 w 285812"/>
                <a:gd name="connsiteY2" fmla="*/ 48753 h 482664"/>
                <a:gd name="connsiteX3" fmla="*/ 285356 w 285812"/>
                <a:gd name="connsiteY3" fmla="*/ 329455 h 482664"/>
                <a:gd name="connsiteX4" fmla="*/ 237731 w 285812"/>
                <a:gd name="connsiteY4" fmla="*/ 460328 h 482664"/>
                <a:gd name="connsiteX5" fmla="*/ 181152 w 285812"/>
                <a:gd name="connsiteY5" fmla="*/ 482617 h 482664"/>
                <a:gd name="connsiteX6" fmla="*/ 104952 w 285812"/>
                <a:gd name="connsiteY6" fmla="*/ 365555 h 482664"/>
                <a:gd name="connsiteX7" fmla="*/ 99142 w 285812"/>
                <a:gd name="connsiteY7" fmla="*/ 222680 h 482664"/>
                <a:gd name="connsiteX8" fmla="*/ 25990 w 285812"/>
                <a:gd name="connsiteY8" fmla="*/ 129620 h 482664"/>
                <a:gd name="connsiteX9" fmla="*/ 14369 w 285812"/>
                <a:gd name="connsiteY9" fmla="*/ 20940 h 48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12" h="482664">
                  <a:moveTo>
                    <a:pt x="14369" y="20940"/>
                  </a:moveTo>
                  <a:cubicBezTo>
                    <a:pt x="28562" y="5033"/>
                    <a:pt x="53803" y="-1158"/>
                    <a:pt x="81044" y="176"/>
                  </a:cubicBezTo>
                  <a:cubicBezTo>
                    <a:pt x="119487" y="2652"/>
                    <a:pt x="155416" y="20092"/>
                    <a:pt x="181152" y="48753"/>
                  </a:cubicBezTo>
                  <a:cubicBezTo>
                    <a:pt x="257828" y="132002"/>
                    <a:pt x="290118" y="210678"/>
                    <a:pt x="285356" y="329455"/>
                  </a:cubicBezTo>
                  <a:cubicBezTo>
                    <a:pt x="283736" y="369555"/>
                    <a:pt x="268115" y="431182"/>
                    <a:pt x="237731" y="460328"/>
                  </a:cubicBezTo>
                  <a:cubicBezTo>
                    <a:pt x="222786" y="475283"/>
                    <a:pt x="202288" y="483360"/>
                    <a:pt x="181152" y="482617"/>
                  </a:cubicBezTo>
                  <a:cubicBezTo>
                    <a:pt x="126383" y="479474"/>
                    <a:pt x="104000" y="417180"/>
                    <a:pt x="104952" y="365555"/>
                  </a:cubicBezTo>
                  <a:cubicBezTo>
                    <a:pt x="105809" y="317453"/>
                    <a:pt x="117811" y="267066"/>
                    <a:pt x="99142" y="222680"/>
                  </a:cubicBezTo>
                  <a:cubicBezTo>
                    <a:pt x="83711" y="186199"/>
                    <a:pt x="50279" y="161053"/>
                    <a:pt x="25990" y="129620"/>
                  </a:cubicBezTo>
                  <a:cubicBezTo>
                    <a:pt x="1701" y="98188"/>
                    <a:pt x="-12110" y="50372"/>
                    <a:pt x="14369" y="2094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3" name="Полилиния: фигура 332">
              <a:extLst>
                <a:ext uri="{FF2B5EF4-FFF2-40B4-BE49-F238E27FC236}">
                  <a16:creationId xmlns:a16="http://schemas.microsoft.com/office/drawing/2014/main" id="{A63CB5CF-2279-2446-16A4-B9DF509EEF9A}"/>
                </a:ext>
              </a:extLst>
            </p:cNvPr>
            <p:cNvSpPr/>
            <p:nvPr/>
          </p:nvSpPr>
          <p:spPr>
            <a:xfrm>
              <a:off x="6604427" y="1983296"/>
              <a:ext cx="131472" cy="136637"/>
            </a:xfrm>
            <a:custGeom>
              <a:avLst/>
              <a:gdLst>
                <a:gd name="connsiteX0" fmla="*/ 18401 w 131472"/>
                <a:gd name="connsiteY0" fmla="*/ 15906 h 136637"/>
                <a:gd name="connsiteX1" fmla="*/ 109459 w 131472"/>
                <a:gd name="connsiteY1" fmla="*/ 15334 h 136637"/>
                <a:gd name="connsiteX2" fmla="*/ 130891 w 131472"/>
                <a:gd name="connsiteY2" fmla="*/ 78294 h 136637"/>
                <a:gd name="connsiteX3" fmla="*/ 77932 w 131472"/>
                <a:gd name="connsiteY3" fmla="*/ 135444 h 136637"/>
                <a:gd name="connsiteX4" fmla="*/ 7828 w 131472"/>
                <a:gd name="connsiteY4" fmla="*/ 102678 h 136637"/>
                <a:gd name="connsiteX5" fmla="*/ 18401 w 131472"/>
                <a:gd name="connsiteY5" fmla="*/ 15906 h 13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72" h="136637">
                  <a:moveTo>
                    <a:pt x="18401" y="15906"/>
                  </a:moveTo>
                  <a:cubicBezTo>
                    <a:pt x="44594" y="-6573"/>
                    <a:pt x="89552" y="-3811"/>
                    <a:pt x="109459" y="15334"/>
                  </a:cubicBezTo>
                  <a:cubicBezTo>
                    <a:pt x="125871" y="31927"/>
                    <a:pt x="133767" y="55130"/>
                    <a:pt x="130891" y="78294"/>
                  </a:cubicBezTo>
                  <a:cubicBezTo>
                    <a:pt x="126547" y="106365"/>
                    <a:pt x="105592" y="128977"/>
                    <a:pt x="77932" y="135444"/>
                  </a:cubicBezTo>
                  <a:cubicBezTo>
                    <a:pt x="49938" y="140836"/>
                    <a:pt x="21649" y="127615"/>
                    <a:pt x="7828" y="102678"/>
                  </a:cubicBezTo>
                  <a:cubicBezTo>
                    <a:pt x="-4936" y="78294"/>
                    <a:pt x="-2555" y="33908"/>
                    <a:pt x="18401" y="15906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4" name="Полилиния: фигура 333">
              <a:extLst>
                <a:ext uri="{FF2B5EF4-FFF2-40B4-BE49-F238E27FC236}">
                  <a16:creationId xmlns:a16="http://schemas.microsoft.com/office/drawing/2014/main" id="{E846B4B6-804A-7B40-C40B-73CBD2134DB1}"/>
                </a:ext>
              </a:extLst>
            </p:cNvPr>
            <p:cNvSpPr/>
            <p:nvPr/>
          </p:nvSpPr>
          <p:spPr>
            <a:xfrm>
              <a:off x="6266688" y="2749185"/>
              <a:ext cx="472154" cy="167955"/>
            </a:xfrm>
            <a:custGeom>
              <a:avLst/>
              <a:gdLst>
                <a:gd name="connsiteX0" fmla="*/ 0 w 472154"/>
                <a:gd name="connsiteY0" fmla="*/ 15 h 167955"/>
                <a:gd name="connsiteX1" fmla="*/ 235553 w 472154"/>
                <a:gd name="connsiteY1" fmla="*/ 85740 h 167955"/>
                <a:gd name="connsiteX2" fmla="*/ 472154 w 472154"/>
                <a:gd name="connsiteY2" fmla="*/ 167940 h 167955"/>
                <a:gd name="connsiteX3" fmla="*/ 236601 w 472154"/>
                <a:gd name="connsiteY3" fmla="*/ 82215 h 167955"/>
                <a:gd name="connsiteX4" fmla="*/ 0 w 472154"/>
                <a:gd name="connsiteY4" fmla="*/ 15 h 16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154" h="167955">
                  <a:moveTo>
                    <a:pt x="0" y="15"/>
                  </a:moveTo>
                  <a:cubicBezTo>
                    <a:pt x="0" y="967"/>
                    <a:pt x="104775" y="39163"/>
                    <a:pt x="235553" y="85740"/>
                  </a:cubicBezTo>
                  <a:cubicBezTo>
                    <a:pt x="366331" y="132317"/>
                    <a:pt x="471868" y="168798"/>
                    <a:pt x="472154" y="167940"/>
                  </a:cubicBezTo>
                  <a:cubicBezTo>
                    <a:pt x="472440" y="167083"/>
                    <a:pt x="367379" y="128793"/>
                    <a:pt x="236601" y="82215"/>
                  </a:cubicBezTo>
                  <a:cubicBezTo>
                    <a:pt x="105823" y="35638"/>
                    <a:pt x="762" y="-843"/>
                    <a:pt x="0" y="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5" name="Полилиния: фигура 334">
              <a:extLst>
                <a:ext uri="{FF2B5EF4-FFF2-40B4-BE49-F238E27FC236}">
                  <a16:creationId xmlns:a16="http://schemas.microsoft.com/office/drawing/2014/main" id="{D010CC47-78AB-4FB9-B972-10613F7D419F}"/>
                </a:ext>
              </a:extLst>
            </p:cNvPr>
            <p:cNvSpPr/>
            <p:nvPr/>
          </p:nvSpPr>
          <p:spPr>
            <a:xfrm>
              <a:off x="6237636" y="2902632"/>
              <a:ext cx="435483" cy="154518"/>
            </a:xfrm>
            <a:custGeom>
              <a:avLst/>
              <a:gdLst>
                <a:gd name="connsiteX0" fmla="*/ 0 w 435483"/>
                <a:gd name="connsiteY0" fmla="*/ 16 h 154518"/>
                <a:gd name="connsiteX1" fmla="*/ 217170 w 435483"/>
                <a:gd name="connsiteY1" fmla="*/ 78883 h 154518"/>
                <a:gd name="connsiteX2" fmla="*/ 435483 w 435483"/>
                <a:gd name="connsiteY2" fmla="*/ 154511 h 154518"/>
                <a:gd name="connsiteX3" fmla="*/ 218313 w 435483"/>
                <a:gd name="connsiteY3" fmla="*/ 75740 h 154518"/>
                <a:gd name="connsiteX4" fmla="*/ 0 w 435483"/>
                <a:gd name="connsiteY4" fmla="*/ 16 h 15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483" h="154518">
                  <a:moveTo>
                    <a:pt x="0" y="16"/>
                  </a:moveTo>
                  <a:cubicBezTo>
                    <a:pt x="0" y="968"/>
                    <a:pt x="96869" y="36211"/>
                    <a:pt x="217170" y="78883"/>
                  </a:cubicBezTo>
                  <a:cubicBezTo>
                    <a:pt x="337471" y="121555"/>
                    <a:pt x="435197" y="155083"/>
                    <a:pt x="435483" y="154511"/>
                  </a:cubicBezTo>
                  <a:cubicBezTo>
                    <a:pt x="435769" y="153940"/>
                    <a:pt x="338614" y="118412"/>
                    <a:pt x="218313" y="75740"/>
                  </a:cubicBezTo>
                  <a:cubicBezTo>
                    <a:pt x="98012" y="33068"/>
                    <a:pt x="286" y="-841"/>
                    <a:pt x="0" y="1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6" name="Полилиния: фигура 335">
              <a:extLst>
                <a:ext uri="{FF2B5EF4-FFF2-40B4-BE49-F238E27FC236}">
                  <a16:creationId xmlns:a16="http://schemas.microsoft.com/office/drawing/2014/main" id="{C05EE50A-2E70-D723-2A0E-6DC59767E9C8}"/>
                </a:ext>
              </a:extLst>
            </p:cNvPr>
            <p:cNvSpPr/>
            <p:nvPr/>
          </p:nvSpPr>
          <p:spPr>
            <a:xfrm>
              <a:off x="6501858" y="1497805"/>
              <a:ext cx="61035" cy="340519"/>
            </a:xfrm>
            <a:custGeom>
              <a:avLst/>
              <a:gdLst>
                <a:gd name="connsiteX0" fmla="*/ 60867 w 61035"/>
                <a:gd name="connsiteY0" fmla="*/ 340520 h 340519"/>
                <a:gd name="connsiteX1" fmla="*/ 28101 w 61035"/>
                <a:gd name="connsiteY1" fmla="*/ 170689 h 340519"/>
                <a:gd name="connsiteX2" fmla="*/ 97 w 61035"/>
                <a:gd name="connsiteY2" fmla="*/ 1 h 340519"/>
                <a:gd name="connsiteX3" fmla="*/ 32958 w 61035"/>
                <a:gd name="connsiteY3" fmla="*/ 169832 h 340519"/>
                <a:gd name="connsiteX4" fmla="*/ 60867 w 61035"/>
                <a:gd name="connsiteY4" fmla="*/ 340520 h 34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35" h="340519">
                  <a:moveTo>
                    <a:pt x="60867" y="340520"/>
                  </a:moveTo>
                  <a:cubicBezTo>
                    <a:pt x="59533" y="340520"/>
                    <a:pt x="44865" y="264320"/>
                    <a:pt x="28101" y="170689"/>
                  </a:cubicBezTo>
                  <a:cubicBezTo>
                    <a:pt x="11336" y="77058"/>
                    <a:pt x="-1236" y="287"/>
                    <a:pt x="97" y="1"/>
                  </a:cubicBezTo>
                  <a:cubicBezTo>
                    <a:pt x="1431" y="-285"/>
                    <a:pt x="16194" y="76201"/>
                    <a:pt x="32958" y="169832"/>
                  </a:cubicBezTo>
                  <a:cubicBezTo>
                    <a:pt x="49722" y="263462"/>
                    <a:pt x="62676" y="340520"/>
                    <a:pt x="60867" y="34052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7" name="Полилиния: фигура 336">
              <a:extLst>
                <a:ext uri="{FF2B5EF4-FFF2-40B4-BE49-F238E27FC236}">
                  <a16:creationId xmlns:a16="http://schemas.microsoft.com/office/drawing/2014/main" id="{39BF0D02-C8AC-5475-5B86-D9D2D1E5C2FF}"/>
                </a:ext>
              </a:extLst>
            </p:cNvPr>
            <p:cNvSpPr/>
            <p:nvPr/>
          </p:nvSpPr>
          <p:spPr>
            <a:xfrm>
              <a:off x="6887766" y="1368264"/>
              <a:ext cx="208386" cy="518067"/>
            </a:xfrm>
            <a:custGeom>
              <a:avLst/>
              <a:gdLst>
                <a:gd name="connsiteX0" fmla="*/ 208358 w 208386"/>
                <a:gd name="connsiteY0" fmla="*/ 1 h 518067"/>
                <a:gd name="connsiteX1" fmla="*/ 106536 w 208386"/>
                <a:gd name="connsiteY1" fmla="*/ 259939 h 518067"/>
                <a:gd name="connsiteX2" fmla="*/ 46 w 208386"/>
                <a:gd name="connsiteY2" fmla="*/ 518066 h 518067"/>
                <a:gd name="connsiteX3" fmla="*/ 101869 w 208386"/>
                <a:gd name="connsiteY3" fmla="*/ 258129 h 518067"/>
                <a:gd name="connsiteX4" fmla="*/ 208358 w 208386"/>
                <a:gd name="connsiteY4" fmla="*/ 1 h 51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86" h="518067">
                  <a:moveTo>
                    <a:pt x="208358" y="1"/>
                  </a:moveTo>
                  <a:cubicBezTo>
                    <a:pt x="209692" y="478"/>
                    <a:pt x="164067" y="116873"/>
                    <a:pt x="106536" y="259939"/>
                  </a:cubicBezTo>
                  <a:cubicBezTo>
                    <a:pt x="49005" y="403004"/>
                    <a:pt x="1761" y="518542"/>
                    <a:pt x="46" y="518066"/>
                  </a:cubicBezTo>
                  <a:cubicBezTo>
                    <a:pt x="-1668" y="517590"/>
                    <a:pt x="44338" y="401194"/>
                    <a:pt x="101869" y="258129"/>
                  </a:cubicBezTo>
                  <a:cubicBezTo>
                    <a:pt x="159399" y="115063"/>
                    <a:pt x="206834" y="-475"/>
                    <a:pt x="208358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8" name="Полилиния: фигура 337">
              <a:extLst>
                <a:ext uri="{FF2B5EF4-FFF2-40B4-BE49-F238E27FC236}">
                  <a16:creationId xmlns:a16="http://schemas.microsoft.com/office/drawing/2014/main" id="{39ABEE94-0DE4-0A4D-57FD-1EF12E3ED2C2}"/>
                </a:ext>
              </a:extLst>
            </p:cNvPr>
            <p:cNvSpPr/>
            <p:nvPr/>
          </p:nvSpPr>
          <p:spPr>
            <a:xfrm>
              <a:off x="7095163" y="1806204"/>
              <a:ext cx="322246" cy="203608"/>
            </a:xfrm>
            <a:custGeom>
              <a:avLst/>
              <a:gdLst>
                <a:gd name="connsiteX0" fmla="*/ 322240 w 322246"/>
                <a:gd name="connsiteY0" fmla="*/ 22 h 203608"/>
                <a:gd name="connsiteX1" fmla="*/ 162506 w 322246"/>
                <a:gd name="connsiteY1" fmla="*/ 104035 h 203608"/>
                <a:gd name="connsiteX2" fmla="*/ 9 w 322246"/>
                <a:gd name="connsiteY2" fmla="*/ 203571 h 203608"/>
                <a:gd name="connsiteX3" fmla="*/ 159839 w 322246"/>
                <a:gd name="connsiteY3" fmla="*/ 99463 h 203608"/>
                <a:gd name="connsiteX4" fmla="*/ 322240 w 322246"/>
                <a:gd name="connsiteY4" fmla="*/ 22 h 20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246" h="203608">
                  <a:moveTo>
                    <a:pt x="322240" y="22"/>
                  </a:moveTo>
                  <a:cubicBezTo>
                    <a:pt x="323002" y="1165"/>
                    <a:pt x="251469" y="47647"/>
                    <a:pt x="162506" y="104035"/>
                  </a:cubicBezTo>
                  <a:cubicBezTo>
                    <a:pt x="73542" y="160423"/>
                    <a:pt x="962" y="205095"/>
                    <a:pt x="9" y="203571"/>
                  </a:cubicBezTo>
                  <a:cubicBezTo>
                    <a:pt x="-943" y="202047"/>
                    <a:pt x="70875" y="155946"/>
                    <a:pt x="159839" y="99463"/>
                  </a:cubicBezTo>
                  <a:cubicBezTo>
                    <a:pt x="248802" y="42979"/>
                    <a:pt x="321573" y="-1121"/>
                    <a:pt x="322240" y="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9" name="Полилиния: фигура 338">
              <a:extLst>
                <a:ext uri="{FF2B5EF4-FFF2-40B4-BE49-F238E27FC236}">
                  <a16:creationId xmlns:a16="http://schemas.microsoft.com/office/drawing/2014/main" id="{10B80D54-66C0-CB23-D486-A24FD62E9609}"/>
                </a:ext>
              </a:extLst>
            </p:cNvPr>
            <p:cNvSpPr/>
            <p:nvPr/>
          </p:nvSpPr>
          <p:spPr>
            <a:xfrm>
              <a:off x="7192994" y="2238075"/>
              <a:ext cx="280701" cy="29578"/>
            </a:xfrm>
            <a:custGeom>
              <a:avLst/>
              <a:gdLst>
                <a:gd name="connsiteX0" fmla="*/ 280702 w 280701"/>
                <a:gd name="connsiteY0" fmla="*/ 29351 h 29578"/>
                <a:gd name="connsiteX1" fmla="*/ 140113 w 280701"/>
                <a:gd name="connsiteY1" fmla="*/ 17254 h 29578"/>
                <a:gd name="connsiteX2" fmla="*/ 0 w 280701"/>
                <a:gd name="connsiteY2" fmla="*/ 204 h 29578"/>
                <a:gd name="connsiteX3" fmla="*/ 140589 w 280701"/>
                <a:gd name="connsiteY3" fmla="*/ 12301 h 29578"/>
                <a:gd name="connsiteX4" fmla="*/ 280702 w 280701"/>
                <a:gd name="connsiteY4" fmla="*/ 29351 h 2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701" h="29578">
                  <a:moveTo>
                    <a:pt x="280702" y="29351"/>
                  </a:moveTo>
                  <a:cubicBezTo>
                    <a:pt x="280702" y="30779"/>
                    <a:pt x="217551" y="25350"/>
                    <a:pt x="140113" y="17254"/>
                  </a:cubicBezTo>
                  <a:cubicBezTo>
                    <a:pt x="62674" y="9158"/>
                    <a:pt x="-95" y="1538"/>
                    <a:pt x="0" y="204"/>
                  </a:cubicBezTo>
                  <a:cubicBezTo>
                    <a:pt x="95" y="-1129"/>
                    <a:pt x="63056" y="4205"/>
                    <a:pt x="140589" y="12301"/>
                  </a:cubicBezTo>
                  <a:cubicBezTo>
                    <a:pt x="218123" y="20397"/>
                    <a:pt x="280797" y="28017"/>
                    <a:pt x="280702" y="2935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0" name="Полилиния: фигура 339">
              <a:extLst>
                <a:ext uri="{FF2B5EF4-FFF2-40B4-BE49-F238E27FC236}">
                  <a16:creationId xmlns:a16="http://schemas.microsoft.com/office/drawing/2014/main" id="{28A9B5B3-90B6-F06A-6F42-D03AC15386E6}"/>
                </a:ext>
              </a:extLst>
            </p:cNvPr>
            <p:cNvSpPr/>
            <p:nvPr/>
          </p:nvSpPr>
          <p:spPr>
            <a:xfrm>
              <a:off x="6761456" y="1543050"/>
              <a:ext cx="27136" cy="260318"/>
            </a:xfrm>
            <a:custGeom>
              <a:avLst/>
              <a:gdLst>
                <a:gd name="connsiteX0" fmla="*/ 246 w 27136"/>
                <a:gd name="connsiteY0" fmla="*/ 260318 h 260318"/>
                <a:gd name="connsiteX1" fmla="*/ 11104 w 27136"/>
                <a:gd name="connsiteY1" fmla="*/ 129826 h 260318"/>
                <a:gd name="connsiteX2" fmla="*/ 26916 w 27136"/>
                <a:gd name="connsiteY2" fmla="*/ 0 h 260318"/>
                <a:gd name="connsiteX3" fmla="*/ 16057 w 27136"/>
                <a:gd name="connsiteY3" fmla="*/ 130492 h 260318"/>
                <a:gd name="connsiteX4" fmla="*/ 246 w 27136"/>
                <a:gd name="connsiteY4" fmla="*/ 260318 h 26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36" h="260318">
                  <a:moveTo>
                    <a:pt x="246" y="260318"/>
                  </a:moveTo>
                  <a:cubicBezTo>
                    <a:pt x="-1183" y="260318"/>
                    <a:pt x="3770" y="201740"/>
                    <a:pt x="11104" y="129826"/>
                  </a:cubicBezTo>
                  <a:cubicBezTo>
                    <a:pt x="18438" y="57912"/>
                    <a:pt x="25582" y="0"/>
                    <a:pt x="26916" y="0"/>
                  </a:cubicBezTo>
                  <a:cubicBezTo>
                    <a:pt x="28249" y="0"/>
                    <a:pt x="23392" y="58579"/>
                    <a:pt x="16057" y="130492"/>
                  </a:cubicBezTo>
                  <a:cubicBezTo>
                    <a:pt x="8723" y="202406"/>
                    <a:pt x="1294" y="260509"/>
                    <a:pt x="246" y="26031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1" name="Полилиния: фигура 340">
              <a:extLst>
                <a:ext uri="{FF2B5EF4-FFF2-40B4-BE49-F238E27FC236}">
                  <a16:creationId xmlns:a16="http://schemas.microsoft.com/office/drawing/2014/main" id="{1E269E07-9C55-B2CE-0236-85157EE38913}"/>
                </a:ext>
              </a:extLst>
            </p:cNvPr>
            <p:cNvSpPr/>
            <p:nvPr/>
          </p:nvSpPr>
          <p:spPr>
            <a:xfrm>
              <a:off x="7030021" y="1691354"/>
              <a:ext cx="168306" cy="208216"/>
            </a:xfrm>
            <a:custGeom>
              <a:avLst/>
              <a:gdLst>
                <a:gd name="connsiteX0" fmla="*/ 168307 w 168306"/>
                <a:gd name="connsiteY0" fmla="*/ 0 h 208216"/>
                <a:gd name="connsiteX1" fmla="*/ 163259 w 168306"/>
                <a:gd name="connsiteY1" fmla="*/ 9525 h 208216"/>
                <a:gd name="connsiteX2" fmla="*/ 147733 w 168306"/>
                <a:gd name="connsiteY2" fmla="*/ 33719 h 208216"/>
                <a:gd name="connsiteX3" fmla="*/ 91250 w 168306"/>
                <a:gd name="connsiteY3" fmla="*/ 109919 h 208216"/>
                <a:gd name="connsiteX4" fmla="*/ 28385 w 168306"/>
                <a:gd name="connsiteY4" fmla="*/ 181070 h 208216"/>
                <a:gd name="connsiteX5" fmla="*/ 8001 w 168306"/>
                <a:gd name="connsiteY5" fmla="*/ 201359 h 208216"/>
                <a:gd name="connsiteX6" fmla="*/ 0 w 168306"/>
                <a:gd name="connsiteY6" fmla="*/ 208217 h 208216"/>
                <a:gd name="connsiteX7" fmla="*/ 6668 w 168306"/>
                <a:gd name="connsiteY7" fmla="*/ 200025 h 208216"/>
                <a:gd name="connsiteX8" fmla="*/ 25718 w 168306"/>
                <a:gd name="connsiteY8" fmla="*/ 178689 h 208216"/>
                <a:gd name="connsiteX9" fmla="*/ 87154 w 168306"/>
                <a:gd name="connsiteY9" fmla="*/ 106871 h 208216"/>
                <a:gd name="connsiteX10" fmla="*/ 144304 w 168306"/>
                <a:gd name="connsiteY10" fmla="*/ 31718 h 208216"/>
                <a:gd name="connsiteX11" fmla="*/ 161354 w 168306"/>
                <a:gd name="connsiteY11" fmla="*/ 8192 h 208216"/>
                <a:gd name="connsiteX12" fmla="*/ 168307 w 168306"/>
                <a:gd name="connsiteY12" fmla="*/ 0 h 2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06" h="208216">
                  <a:moveTo>
                    <a:pt x="168307" y="0"/>
                  </a:moveTo>
                  <a:cubicBezTo>
                    <a:pt x="167021" y="3370"/>
                    <a:pt x="165325" y="6569"/>
                    <a:pt x="163259" y="9525"/>
                  </a:cubicBezTo>
                  <a:cubicBezTo>
                    <a:pt x="159734" y="15431"/>
                    <a:pt x="154496" y="23622"/>
                    <a:pt x="147733" y="33719"/>
                  </a:cubicBezTo>
                  <a:cubicBezTo>
                    <a:pt x="134207" y="53912"/>
                    <a:pt x="114586" y="81344"/>
                    <a:pt x="91250" y="109919"/>
                  </a:cubicBezTo>
                  <a:cubicBezTo>
                    <a:pt x="67913" y="138494"/>
                    <a:pt x="45339" y="163640"/>
                    <a:pt x="28385" y="181070"/>
                  </a:cubicBezTo>
                  <a:cubicBezTo>
                    <a:pt x="20003" y="189738"/>
                    <a:pt x="13049" y="196691"/>
                    <a:pt x="8001" y="201359"/>
                  </a:cubicBezTo>
                  <a:cubicBezTo>
                    <a:pt x="5553" y="203893"/>
                    <a:pt x="2877" y="206190"/>
                    <a:pt x="0" y="208217"/>
                  </a:cubicBezTo>
                  <a:cubicBezTo>
                    <a:pt x="1829" y="205189"/>
                    <a:pt x="4077" y="202433"/>
                    <a:pt x="6668" y="200025"/>
                  </a:cubicBezTo>
                  <a:cubicBezTo>
                    <a:pt x="11906" y="194119"/>
                    <a:pt x="18288" y="187071"/>
                    <a:pt x="25718" y="178689"/>
                  </a:cubicBezTo>
                  <a:cubicBezTo>
                    <a:pt x="41910" y="160687"/>
                    <a:pt x="63818" y="135541"/>
                    <a:pt x="87154" y="106871"/>
                  </a:cubicBezTo>
                  <a:cubicBezTo>
                    <a:pt x="110490" y="78200"/>
                    <a:pt x="130397" y="51340"/>
                    <a:pt x="144304" y="31718"/>
                  </a:cubicBezTo>
                  <a:lnTo>
                    <a:pt x="161354" y="8192"/>
                  </a:lnTo>
                  <a:cubicBezTo>
                    <a:pt x="163325" y="5183"/>
                    <a:pt x="165659" y="2432"/>
                    <a:pt x="16830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2" name="Полилиния: фигура 341">
              <a:extLst>
                <a:ext uri="{FF2B5EF4-FFF2-40B4-BE49-F238E27FC236}">
                  <a16:creationId xmlns:a16="http://schemas.microsoft.com/office/drawing/2014/main" id="{D5C73166-BE1C-BE28-2A83-D5F74974C5FF}"/>
                </a:ext>
              </a:extLst>
            </p:cNvPr>
            <p:cNvSpPr/>
            <p:nvPr/>
          </p:nvSpPr>
          <p:spPr>
            <a:xfrm>
              <a:off x="7178230" y="2061591"/>
              <a:ext cx="151352" cy="42481"/>
            </a:xfrm>
            <a:custGeom>
              <a:avLst/>
              <a:gdLst>
                <a:gd name="connsiteX0" fmla="*/ 151352 w 151352"/>
                <a:gd name="connsiteY0" fmla="*/ 0 h 42481"/>
                <a:gd name="connsiteX1" fmla="*/ 76200 w 151352"/>
                <a:gd name="connsiteY1" fmla="*/ 23431 h 42481"/>
                <a:gd name="connsiteX2" fmla="*/ 0 w 151352"/>
                <a:gd name="connsiteY2" fmla="*/ 42481 h 42481"/>
                <a:gd name="connsiteX3" fmla="*/ 75247 w 151352"/>
                <a:gd name="connsiteY3" fmla="*/ 18955 h 42481"/>
                <a:gd name="connsiteX4" fmla="*/ 151352 w 151352"/>
                <a:gd name="connsiteY4" fmla="*/ 0 h 4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52" h="42481">
                  <a:moveTo>
                    <a:pt x="151352" y="0"/>
                  </a:moveTo>
                  <a:cubicBezTo>
                    <a:pt x="126825" y="9401"/>
                    <a:pt x="101727" y="17221"/>
                    <a:pt x="76200" y="23431"/>
                  </a:cubicBezTo>
                  <a:cubicBezTo>
                    <a:pt x="51225" y="31385"/>
                    <a:pt x="25775" y="37748"/>
                    <a:pt x="0" y="42481"/>
                  </a:cubicBezTo>
                  <a:cubicBezTo>
                    <a:pt x="24565" y="33071"/>
                    <a:pt x="49692" y="25213"/>
                    <a:pt x="75247" y="18955"/>
                  </a:cubicBezTo>
                  <a:cubicBezTo>
                    <a:pt x="100194" y="11068"/>
                    <a:pt x="125616" y="4734"/>
                    <a:pt x="151352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3" name="Полилиния: фигура 342">
              <a:extLst>
                <a:ext uri="{FF2B5EF4-FFF2-40B4-BE49-F238E27FC236}">
                  <a16:creationId xmlns:a16="http://schemas.microsoft.com/office/drawing/2014/main" id="{A067EE59-E70E-8132-7459-3CECEF7D5D5B}"/>
                </a:ext>
              </a:extLst>
            </p:cNvPr>
            <p:cNvSpPr/>
            <p:nvPr/>
          </p:nvSpPr>
          <p:spPr>
            <a:xfrm>
              <a:off x="6194774" y="2884712"/>
              <a:ext cx="433189" cy="246703"/>
            </a:xfrm>
            <a:custGeom>
              <a:avLst/>
              <a:gdLst>
                <a:gd name="connsiteX0" fmla="*/ 91154 w 433189"/>
                <a:gd name="connsiteY0" fmla="*/ 85087 h 246703"/>
                <a:gd name="connsiteX1" fmla="*/ 133350 w 433189"/>
                <a:gd name="connsiteY1" fmla="*/ 47844 h 246703"/>
                <a:gd name="connsiteX2" fmla="*/ 229362 w 433189"/>
                <a:gd name="connsiteY2" fmla="*/ 7458 h 246703"/>
                <a:gd name="connsiteX3" fmla="*/ 247460 w 433189"/>
                <a:gd name="connsiteY3" fmla="*/ 32604 h 246703"/>
                <a:gd name="connsiteX4" fmla="*/ 199835 w 433189"/>
                <a:gd name="connsiteY4" fmla="*/ 83277 h 246703"/>
                <a:gd name="connsiteX5" fmla="*/ 265271 w 433189"/>
                <a:gd name="connsiteY5" fmla="*/ 91183 h 246703"/>
                <a:gd name="connsiteX6" fmla="*/ 396621 w 433189"/>
                <a:gd name="connsiteY6" fmla="*/ 87754 h 246703"/>
                <a:gd name="connsiteX7" fmla="*/ 368808 w 433189"/>
                <a:gd name="connsiteY7" fmla="*/ 107852 h 246703"/>
                <a:gd name="connsiteX8" fmla="*/ 294227 w 433189"/>
                <a:gd name="connsiteY8" fmla="*/ 128235 h 246703"/>
                <a:gd name="connsiteX9" fmla="*/ 428149 w 433189"/>
                <a:gd name="connsiteY9" fmla="*/ 156810 h 246703"/>
                <a:gd name="connsiteX10" fmla="*/ 416052 w 433189"/>
                <a:gd name="connsiteY10" fmla="*/ 175860 h 246703"/>
                <a:gd name="connsiteX11" fmla="*/ 407003 w 433189"/>
                <a:gd name="connsiteY11" fmla="*/ 201482 h 246703"/>
                <a:gd name="connsiteX12" fmla="*/ 330803 w 433189"/>
                <a:gd name="connsiteY12" fmla="*/ 206912 h 246703"/>
                <a:gd name="connsiteX13" fmla="*/ 302990 w 433189"/>
                <a:gd name="connsiteY13" fmla="*/ 201673 h 246703"/>
                <a:gd name="connsiteX14" fmla="*/ 385381 w 433189"/>
                <a:gd name="connsiteY14" fmla="*/ 227581 h 246703"/>
                <a:gd name="connsiteX15" fmla="*/ 375856 w 433189"/>
                <a:gd name="connsiteY15" fmla="*/ 246631 h 246703"/>
                <a:gd name="connsiteX16" fmla="*/ 83629 w 433189"/>
                <a:gd name="connsiteY16" fmla="*/ 230057 h 246703"/>
                <a:gd name="connsiteX17" fmla="*/ 0 w 433189"/>
                <a:gd name="connsiteY17" fmla="*/ 216341 h 246703"/>
                <a:gd name="connsiteX18" fmla="*/ 28099 w 433189"/>
                <a:gd name="connsiteY18" fmla="*/ 74228 h 24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3189" h="246703">
                  <a:moveTo>
                    <a:pt x="91154" y="85087"/>
                  </a:moveTo>
                  <a:cubicBezTo>
                    <a:pt x="102346" y="69752"/>
                    <a:pt x="116739" y="57045"/>
                    <a:pt x="133350" y="47844"/>
                  </a:cubicBezTo>
                  <a:cubicBezTo>
                    <a:pt x="161925" y="31747"/>
                    <a:pt x="218408" y="26222"/>
                    <a:pt x="229362" y="7458"/>
                  </a:cubicBezTo>
                  <a:cubicBezTo>
                    <a:pt x="240316" y="-11306"/>
                    <a:pt x="257270" y="8411"/>
                    <a:pt x="247460" y="32604"/>
                  </a:cubicBezTo>
                  <a:cubicBezTo>
                    <a:pt x="241268" y="48035"/>
                    <a:pt x="199835" y="83277"/>
                    <a:pt x="199835" y="83277"/>
                  </a:cubicBezTo>
                  <a:cubicBezTo>
                    <a:pt x="199835" y="83277"/>
                    <a:pt x="236506" y="100803"/>
                    <a:pt x="265271" y="91183"/>
                  </a:cubicBezTo>
                  <a:cubicBezTo>
                    <a:pt x="294037" y="81563"/>
                    <a:pt x="389096" y="73181"/>
                    <a:pt x="396621" y="87754"/>
                  </a:cubicBezTo>
                  <a:cubicBezTo>
                    <a:pt x="404622" y="104137"/>
                    <a:pt x="380047" y="104137"/>
                    <a:pt x="368808" y="107852"/>
                  </a:cubicBezTo>
                  <a:cubicBezTo>
                    <a:pt x="360140" y="110614"/>
                    <a:pt x="294227" y="128235"/>
                    <a:pt x="294227" y="128235"/>
                  </a:cubicBezTo>
                  <a:cubicBezTo>
                    <a:pt x="294227" y="128235"/>
                    <a:pt x="414242" y="148333"/>
                    <a:pt x="428149" y="156810"/>
                  </a:cubicBezTo>
                  <a:cubicBezTo>
                    <a:pt x="442055" y="165287"/>
                    <a:pt x="423577" y="177289"/>
                    <a:pt x="416052" y="175860"/>
                  </a:cubicBezTo>
                  <a:cubicBezTo>
                    <a:pt x="411194" y="175098"/>
                    <a:pt x="424244" y="190910"/>
                    <a:pt x="407003" y="201482"/>
                  </a:cubicBezTo>
                  <a:cubicBezTo>
                    <a:pt x="395383" y="208626"/>
                    <a:pt x="344329" y="209388"/>
                    <a:pt x="330803" y="206912"/>
                  </a:cubicBezTo>
                  <a:lnTo>
                    <a:pt x="302990" y="201673"/>
                  </a:lnTo>
                  <a:lnTo>
                    <a:pt x="385381" y="227581"/>
                  </a:lnTo>
                  <a:cubicBezTo>
                    <a:pt x="385381" y="227581"/>
                    <a:pt x="397193" y="243773"/>
                    <a:pt x="375856" y="246631"/>
                  </a:cubicBezTo>
                  <a:cubicBezTo>
                    <a:pt x="366331" y="247869"/>
                    <a:pt x="103632" y="232915"/>
                    <a:pt x="83629" y="230057"/>
                  </a:cubicBezTo>
                  <a:cubicBezTo>
                    <a:pt x="49054" y="225104"/>
                    <a:pt x="0" y="216341"/>
                    <a:pt x="0" y="216341"/>
                  </a:cubicBezTo>
                  <a:lnTo>
                    <a:pt x="28099" y="74228"/>
                  </a:ln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4" name="Полилиния: фигура 343">
              <a:extLst>
                <a:ext uri="{FF2B5EF4-FFF2-40B4-BE49-F238E27FC236}">
                  <a16:creationId xmlns:a16="http://schemas.microsoft.com/office/drawing/2014/main" id="{CDC79A9C-8DD7-9E3A-3E61-7AF48EE32022}"/>
                </a:ext>
              </a:extLst>
            </p:cNvPr>
            <p:cNvSpPr/>
            <p:nvPr/>
          </p:nvSpPr>
          <p:spPr>
            <a:xfrm>
              <a:off x="6455854" y="3012872"/>
              <a:ext cx="173039" cy="52272"/>
            </a:xfrm>
            <a:custGeom>
              <a:avLst/>
              <a:gdLst>
                <a:gd name="connsiteX0" fmla="*/ 33147 w 173039"/>
                <a:gd name="connsiteY0" fmla="*/ 75 h 52272"/>
                <a:gd name="connsiteX1" fmla="*/ 45911 w 173039"/>
                <a:gd name="connsiteY1" fmla="*/ 932 h 52272"/>
                <a:gd name="connsiteX2" fmla="*/ 80391 w 173039"/>
                <a:gd name="connsiteY2" fmla="*/ 5695 h 52272"/>
                <a:gd name="connsiteX3" fmla="*/ 131254 w 173039"/>
                <a:gd name="connsiteY3" fmla="*/ 15220 h 52272"/>
                <a:gd name="connsiteX4" fmla="*/ 160782 w 173039"/>
                <a:gd name="connsiteY4" fmla="*/ 23697 h 52272"/>
                <a:gd name="connsiteX5" fmla="*/ 168497 w 173039"/>
                <a:gd name="connsiteY5" fmla="*/ 27983 h 52272"/>
                <a:gd name="connsiteX6" fmla="*/ 170307 w 173039"/>
                <a:gd name="connsiteY6" fmla="*/ 30174 h 52272"/>
                <a:gd name="connsiteX7" fmla="*/ 171260 w 173039"/>
                <a:gd name="connsiteY7" fmla="*/ 32174 h 52272"/>
                <a:gd name="connsiteX8" fmla="*/ 172784 w 173039"/>
                <a:gd name="connsiteY8" fmla="*/ 36461 h 52272"/>
                <a:gd name="connsiteX9" fmla="*/ 170593 w 173039"/>
                <a:gd name="connsiteY9" fmla="*/ 45986 h 52272"/>
                <a:gd name="connsiteX10" fmla="*/ 162211 w 173039"/>
                <a:gd name="connsiteY10" fmla="*/ 50748 h 52272"/>
                <a:gd name="connsiteX11" fmla="*/ 145161 w 173039"/>
                <a:gd name="connsiteY11" fmla="*/ 52272 h 52272"/>
                <a:gd name="connsiteX12" fmla="*/ 128969 w 173039"/>
                <a:gd name="connsiteY12" fmla="*/ 52272 h 52272"/>
                <a:gd name="connsiteX13" fmla="*/ 98488 w 173039"/>
                <a:gd name="connsiteY13" fmla="*/ 52272 h 52272"/>
                <a:gd name="connsiteX14" fmla="*/ 46863 w 173039"/>
                <a:gd name="connsiteY14" fmla="*/ 48462 h 52272"/>
                <a:gd name="connsiteX15" fmla="*/ 12478 w 173039"/>
                <a:gd name="connsiteY15" fmla="*/ 43319 h 52272"/>
                <a:gd name="connsiteX16" fmla="*/ 0 w 173039"/>
                <a:gd name="connsiteY16" fmla="*/ 40366 h 52272"/>
                <a:gd name="connsiteX17" fmla="*/ 12763 w 173039"/>
                <a:gd name="connsiteY17" fmla="*/ 41414 h 52272"/>
                <a:gd name="connsiteX18" fmla="*/ 47244 w 173039"/>
                <a:gd name="connsiteY18" fmla="*/ 45033 h 52272"/>
                <a:gd name="connsiteX19" fmla="*/ 98584 w 173039"/>
                <a:gd name="connsiteY19" fmla="*/ 47700 h 52272"/>
                <a:gd name="connsiteX20" fmla="*/ 128873 w 173039"/>
                <a:gd name="connsiteY20" fmla="*/ 47700 h 52272"/>
                <a:gd name="connsiteX21" fmla="*/ 144971 w 173039"/>
                <a:gd name="connsiteY21" fmla="*/ 47129 h 52272"/>
                <a:gd name="connsiteX22" fmla="*/ 160877 w 173039"/>
                <a:gd name="connsiteY22" fmla="*/ 45795 h 52272"/>
                <a:gd name="connsiteX23" fmla="*/ 166878 w 173039"/>
                <a:gd name="connsiteY23" fmla="*/ 42557 h 52272"/>
                <a:gd name="connsiteX24" fmla="*/ 167926 w 173039"/>
                <a:gd name="connsiteY24" fmla="*/ 36937 h 52272"/>
                <a:gd name="connsiteX25" fmla="*/ 166783 w 173039"/>
                <a:gd name="connsiteY25" fmla="*/ 33603 h 52272"/>
                <a:gd name="connsiteX26" fmla="*/ 166021 w 173039"/>
                <a:gd name="connsiteY26" fmla="*/ 31889 h 52272"/>
                <a:gd name="connsiteX27" fmla="*/ 165259 w 173039"/>
                <a:gd name="connsiteY27" fmla="*/ 31031 h 52272"/>
                <a:gd name="connsiteX28" fmla="*/ 158972 w 173039"/>
                <a:gd name="connsiteY28" fmla="*/ 27602 h 52272"/>
                <a:gd name="connsiteX29" fmla="*/ 130397 w 173039"/>
                <a:gd name="connsiteY29" fmla="*/ 19030 h 52272"/>
                <a:gd name="connsiteX30" fmla="*/ 80010 w 173039"/>
                <a:gd name="connsiteY30" fmla="*/ 8648 h 52272"/>
                <a:gd name="connsiteX31" fmla="*/ 45815 w 173039"/>
                <a:gd name="connsiteY31" fmla="*/ 2361 h 52272"/>
                <a:gd name="connsiteX32" fmla="*/ 33147 w 173039"/>
                <a:gd name="connsiteY32" fmla="*/ 75 h 5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039" h="52272">
                  <a:moveTo>
                    <a:pt x="33147" y="75"/>
                  </a:moveTo>
                  <a:cubicBezTo>
                    <a:pt x="37424" y="-153"/>
                    <a:pt x="41710" y="142"/>
                    <a:pt x="45911" y="932"/>
                  </a:cubicBezTo>
                  <a:cubicBezTo>
                    <a:pt x="54102" y="1885"/>
                    <a:pt x="65913" y="3409"/>
                    <a:pt x="80391" y="5695"/>
                  </a:cubicBezTo>
                  <a:cubicBezTo>
                    <a:pt x="94869" y="7981"/>
                    <a:pt x="112204" y="10838"/>
                    <a:pt x="131254" y="15220"/>
                  </a:cubicBezTo>
                  <a:cubicBezTo>
                    <a:pt x="141294" y="17296"/>
                    <a:pt x="151171" y="20125"/>
                    <a:pt x="160782" y="23697"/>
                  </a:cubicBezTo>
                  <a:cubicBezTo>
                    <a:pt x="163563" y="24716"/>
                    <a:pt x="166164" y="26164"/>
                    <a:pt x="168497" y="27983"/>
                  </a:cubicBezTo>
                  <a:cubicBezTo>
                    <a:pt x="169193" y="28631"/>
                    <a:pt x="169802" y="29364"/>
                    <a:pt x="170307" y="30174"/>
                  </a:cubicBezTo>
                  <a:lnTo>
                    <a:pt x="171260" y="32174"/>
                  </a:lnTo>
                  <a:cubicBezTo>
                    <a:pt x="171936" y="33536"/>
                    <a:pt x="172450" y="34975"/>
                    <a:pt x="172784" y="36461"/>
                  </a:cubicBezTo>
                  <a:cubicBezTo>
                    <a:pt x="173498" y="39804"/>
                    <a:pt x="172698" y="43290"/>
                    <a:pt x="170593" y="45986"/>
                  </a:cubicBezTo>
                  <a:cubicBezTo>
                    <a:pt x="168316" y="48348"/>
                    <a:pt x="165402" y="49996"/>
                    <a:pt x="162211" y="50748"/>
                  </a:cubicBezTo>
                  <a:cubicBezTo>
                    <a:pt x="156581" y="51748"/>
                    <a:pt x="150876" y="52253"/>
                    <a:pt x="145161" y="52272"/>
                  </a:cubicBezTo>
                  <a:lnTo>
                    <a:pt x="128969" y="52272"/>
                  </a:lnTo>
                  <a:cubicBezTo>
                    <a:pt x="118396" y="52272"/>
                    <a:pt x="108204" y="52272"/>
                    <a:pt x="98488" y="52272"/>
                  </a:cubicBezTo>
                  <a:cubicBezTo>
                    <a:pt x="78962" y="51605"/>
                    <a:pt x="61531" y="50177"/>
                    <a:pt x="46863" y="48462"/>
                  </a:cubicBezTo>
                  <a:cubicBezTo>
                    <a:pt x="32195" y="46748"/>
                    <a:pt x="20479" y="44938"/>
                    <a:pt x="12478" y="43319"/>
                  </a:cubicBezTo>
                  <a:cubicBezTo>
                    <a:pt x="8220" y="42833"/>
                    <a:pt x="4029" y="41833"/>
                    <a:pt x="0" y="40366"/>
                  </a:cubicBezTo>
                  <a:cubicBezTo>
                    <a:pt x="4277" y="40280"/>
                    <a:pt x="8554" y="40633"/>
                    <a:pt x="12763" y="41414"/>
                  </a:cubicBezTo>
                  <a:cubicBezTo>
                    <a:pt x="20860" y="42366"/>
                    <a:pt x="32671" y="43700"/>
                    <a:pt x="47244" y="45033"/>
                  </a:cubicBezTo>
                  <a:cubicBezTo>
                    <a:pt x="61817" y="46366"/>
                    <a:pt x="79248" y="47319"/>
                    <a:pt x="98584" y="47700"/>
                  </a:cubicBezTo>
                  <a:cubicBezTo>
                    <a:pt x="108109" y="47700"/>
                    <a:pt x="118396" y="47700"/>
                    <a:pt x="128873" y="47700"/>
                  </a:cubicBezTo>
                  <a:lnTo>
                    <a:pt x="144971" y="47129"/>
                  </a:lnTo>
                  <a:cubicBezTo>
                    <a:pt x="150295" y="47090"/>
                    <a:pt x="155620" y="46643"/>
                    <a:pt x="160877" y="45795"/>
                  </a:cubicBezTo>
                  <a:cubicBezTo>
                    <a:pt x="163135" y="45290"/>
                    <a:pt x="165211" y="44166"/>
                    <a:pt x="166878" y="42557"/>
                  </a:cubicBezTo>
                  <a:cubicBezTo>
                    <a:pt x="168097" y="40956"/>
                    <a:pt x="168478" y="38870"/>
                    <a:pt x="167926" y="36937"/>
                  </a:cubicBezTo>
                  <a:cubicBezTo>
                    <a:pt x="167650" y="35794"/>
                    <a:pt x="167259" y="34679"/>
                    <a:pt x="166783" y="33603"/>
                  </a:cubicBezTo>
                  <a:lnTo>
                    <a:pt x="166021" y="31889"/>
                  </a:lnTo>
                  <a:cubicBezTo>
                    <a:pt x="166021" y="31889"/>
                    <a:pt x="166021" y="31412"/>
                    <a:pt x="165259" y="31031"/>
                  </a:cubicBezTo>
                  <a:cubicBezTo>
                    <a:pt x="163306" y="29641"/>
                    <a:pt x="161201" y="28488"/>
                    <a:pt x="158972" y="27602"/>
                  </a:cubicBezTo>
                  <a:cubicBezTo>
                    <a:pt x="149647" y="24126"/>
                    <a:pt x="140103" y="21259"/>
                    <a:pt x="130397" y="19030"/>
                  </a:cubicBezTo>
                  <a:cubicBezTo>
                    <a:pt x="111347" y="14648"/>
                    <a:pt x="94393" y="11410"/>
                    <a:pt x="80010" y="8648"/>
                  </a:cubicBezTo>
                  <a:lnTo>
                    <a:pt x="45815" y="2361"/>
                  </a:lnTo>
                  <a:cubicBezTo>
                    <a:pt x="41538" y="1932"/>
                    <a:pt x="37300" y="1170"/>
                    <a:pt x="33147" y="75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5" name="Полилиния: фигура 344">
              <a:extLst>
                <a:ext uri="{FF2B5EF4-FFF2-40B4-BE49-F238E27FC236}">
                  <a16:creationId xmlns:a16="http://schemas.microsoft.com/office/drawing/2014/main" id="{95D245BD-2719-6BE7-0A35-DF8A21B23642}"/>
                </a:ext>
              </a:extLst>
            </p:cNvPr>
            <p:cNvSpPr/>
            <p:nvPr/>
          </p:nvSpPr>
          <p:spPr>
            <a:xfrm>
              <a:off x="6988207" y="2367029"/>
              <a:ext cx="152754" cy="298731"/>
            </a:xfrm>
            <a:custGeom>
              <a:avLst/>
              <a:gdLst>
                <a:gd name="connsiteX0" fmla="*/ 50768 w 152754"/>
                <a:gd name="connsiteY0" fmla="*/ 298732 h 298731"/>
                <a:gd name="connsiteX1" fmla="*/ 77057 w 152754"/>
                <a:gd name="connsiteY1" fmla="*/ 238820 h 298731"/>
                <a:gd name="connsiteX2" fmla="*/ 22860 w 152754"/>
                <a:gd name="connsiteY2" fmla="*/ 143570 h 298731"/>
                <a:gd name="connsiteX3" fmla="*/ 21812 w 152754"/>
                <a:gd name="connsiteY3" fmla="*/ 128044 h 298731"/>
                <a:gd name="connsiteX4" fmla="*/ 3333 w 152754"/>
                <a:gd name="connsiteY4" fmla="*/ 74704 h 298731"/>
                <a:gd name="connsiteX5" fmla="*/ 17335 w 152754"/>
                <a:gd name="connsiteY5" fmla="*/ 47462 h 298731"/>
                <a:gd name="connsiteX6" fmla="*/ 15525 w 152754"/>
                <a:gd name="connsiteY6" fmla="*/ 2790 h 298731"/>
                <a:gd name="connsiteX7" fmla="*/ 126968 w 152754"/>
                <a:gd name="connsiteY7" fmla="*/ 90420 h 298731"/>
                <a:gd name="connsiteX8" fmla="*/ 146971 w 152754"/>
                <a:gd name="connsiteY8" fmla="*/ 153380 h 298731"/>
                <a:gd name="connsiteX9" fmla="*/ 126587 w 152754"/>
                <a:gd name="connsiteY9" fmla="*/ 197386 h 298731"/>
                <a:gd name="connsiteX10" fmla="*/ 116300 w 152754"/>
                <a:gd name="connsiteY10" fmla="*/ 247964 h 298731"/>
                <a:gd name="connsiteX11" fmla="*/ 106775 w 152754"/>
                <a:gd name="connsiteY11" fmla="*/ 259870 h 298731"/>
                <a:gd name="connsiteX12" fmla="*/ 66103 w 152754"/>
                <a:gd name="connsiteY12" fmla="*/ 291588 h 29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754" h="298731">
                  <a:moveTo>
                    <a:pt x="50768" y="298732"/>
                  </a:moveTo>
                  <a:lnTo>
                    <a:pt x="77057" y="238820"/>
                  </a:lnTo>
                  <a:cubicBezTo>
                    <a:pt x="77057" y="238820"/>
                    <a:pt x="22955" y="170240"/>
                    <a:pt x="22860" y="143570"/>
                  </a:cubicBezTo>
                  <a:lnTo>
                    <a:pt x="21812" y="128044"/>
                  </a:lnTo>
                  <a:cubicBezTo>
                    <a:pt x="21812" y="128044"/>
                    <a:pt x="-10192" y="96611"/>
                    <a:pt x="3333" y="74704"/>
                  </a:cubicBezTo>
                  <a:cubicBezTo>
                    <a:pt x="-762" y="57178"/>
                    <a:pt x="2381" y="46700"/>
                    <a:pt x="17335" y="47462"/>
                  </a:cubicBezTo>
                  <a:cubicBezTo>
                    <a:pt x="17335" y="47462"/>
                    <a:pt x="-7144" y="24221"/>
                    <a:pt x="15525" y="2790"/>
                  </a:cubicBezTo>
                  <a:cubicBezTo>
                    <a:pt x="38195" y="-18641"/>
                    <a:pt x="126968" y="90420"/>
                    <a:pt x="126968" y="90420"/>
                  </a:cubicBezTo>
                  <a:cubicBezTo>
                    <a:pt x="126968" y="90420"/>
                    <a:pt x="167449" y="139664"/>
                    <a:pt x="146971" y="153380"/>
                  </a:cubicBezTo>
                  <a:cubicBezTo>
                    <a:pt x="146971" y="153380"/>
                    <a:pt x="160210" y="186623"/>
                    <a:pt x="126587" y="197386"/>
                  </a:cubicBezTo>
                  <a:cubicBezTo>
                    <a:pt x="126587" y="197386"/>
                    <a:pt x="139160" y="220913"/>
                    <a:pt x="116300" y="247964"/>
                  </a:cubicBezTo>
                  <a:lnTo>
                    <a:pt x="106775" y="259870"/>
                  </a:lnTo>
                  <a:cubicBezTo>
                    <a:pt x="95745" y="273329"/>
                    <a:pt x="81848" y="284168"/>
                    <a:pt x="66103" y="291588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6" name="Полилиния: фигура 345">
              <a:extLst>
                <a:ext uri="{FF2B5EF4-FFF2-40B4-BE49-F238E27FC236}">
                  <a16:creationId xmlns:a16="http://schemas.microsoft.com/office/drawing/2014/main" id="{8B3EB31D-6C9F-70D9-BEFB-03A3C6536753}"/>
                </a:ext>
              </a:extLst>
            </p:cNvPr>
            <p:cNvSpPr/>
            <p:nvPr/>
          </p:nvSpPr>
          <p:spPr>
            <a:xfrm>
              <a:off x="7051452" y="2554033"/>
              <a:ext cx="67174" cy="106299"/>
            </a:xfrm>
            <a:custGeom>
              <a:avLst/>
              <a:gdLst>
                <a:gd name="connsiteX0" fmla="*/ 49625 w 67174"/>
                <a:gd name="connsiteY0" fmla="*/ 0 h 106299"/>
                <a:gd name="connsiteX1" fmla="*/ 54959 w 67174"/>
                <a:gd name="connsiteY1" fmla="*/ 1333 h 106299"/>
                <a:gd name="connsiteX2" fmla="*/ 64484 w 67174"/>
                <a:gd name="connsiteY2" fmla="*/ 12287 h 106299"/>
                <a:gd name="connsiteX3" fmla="*/ 65818 w 67174"/>
                <a:gd name="connsiteY3" fmla="*/ 34480 h 106299"/>
                <a:gd name="connsiteX4" fmla="*/ 52864 w 67174"/>
                <a:gd name="connsiteY4" fmla="*/ 59150 h 106299"/>
                <a:gd name="connsiteX5" fmla="*/ 17717 w 67174"/>
                <a:gd name="connsiteY5" fmla="*/ 95155 h 106299"/>
                <a:gd name="connsiteX6" fmla="*/ 0 w 67174"/>
                <a:gd name="connsiteY6" fmla="*/ 106299 h 106299"/>
                <a:gd name="connsiteX7" fmla="*/ 48959 w 67174"/>
                <a:gd name="connsiteY7" fmla="*/ 56483 h 106299"/>
                <a:gd name="connsiteX8" fmla="*/ 61531 w 67174"/>
                <a:gd name="connsiteY8" fmla="*/ 33528 h 106299"/>
                <a:gd name="connsiteX9" fmla="*/ 61531 w 67174"/>
                <a:gd name="connsiteY9" fmla="*/ 13716 h 106299"/>
                <a:gd name="connsiteX10" fmla="*/ 49625 w 67174"/>
                <a:gd name="connsiteY10" fmla="*/ 0 h 1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174" h="106299">
                  <a:moveTo>
                    <a:pt x="49625" y="0"/>
                  </a:moveTo>
                  <a:cubicBezTo>
                    <a:pt x="49625" y="0"/>
                    <a:pt x="51816" y="0"/>
                    <a:pt x="54959" y="1333"/>
                  </a:cubicBezTo>
                  <a:cubicBezTo>
                    <a:pt x="59227" y="3867"/>
                    <a:pt x="62570" y="7706"/>
                    <a:pt x="64484" y="12287"/>
                  </a:cubicBezTo>
                  <a:cubicBezTo>
                    <a:pt x="67532" y="19298"/>
                    <a:pt x="68009" y="27156"/>
                    <a:pt x="65818" y="34480"/>
                  </a:cubicBezTo>
                  <a:cubicBezTo>
                    <a:pt x="63094" y="43444"/>
                    <a:pt x="58703" y="51816"/>
                    <a:pt x="52864" y="59150"/>
                  </a:cubicBezTo>
                  <a:cubicBezTo>
                    <a:pt x="42805" y="72666"/>
                    <a:pt x="30985" y="84772"/>
                    <a:pt x="17717" y="95155"/>
                  </a:cubicBezTo>
                  <a:cubicBezTo>
                    <a:pt x="12468" y="99822"/>
                    <a:pt x="6477" y="103584"/>
                    <a:pt x="0" y="106299"/>
                  </a:cubicBezTo>
                  <a:cubicBezTo>
                    <a:pt x="17983" y="91411"/>
                    <a:pt x="34385" y="74714"/>
                    <a:pt x="48959" y="56483"/>
                  </a:cubicBezTo>
                  <a:cubicBezTo>
                    <a:pt x="54473" y="49635"/>
                    <a:pt x="58731" y="41862"/>
                    <a:pt x="61531" y="33528"/>
                  </a:cubicBezTo>
                  <a:cubicBezTo>
                    <a:pt x="63751" y="27108"/>
                    <a:pt x="63751" y="20136"/>
                    <a:pt x="61531" y="13716"/>
                  </a:cubicBezTo>
                  <a:cubicBezTo>
                    <a:pt x="59265" y="7906"/>
                    <a:pt x="55054" y="3067"/>
                    <a:pt x="49625" y="0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7" name="Полилиния: фигура 346">
              <a:extLst>
                <a:ext uri="{FF2B5EF4-FFF2-40B4-BE49-F238E27FC236}">
                  <a16:creationId xmlns:a16="http://schemas.microsoft.com/office/drawing/2014/main" id="{17D26D37-C532-0FF7-1A5A-98B2C11E7BE6}"/>
                </a:ext>
              </a:extLst>
            </p:cNvPr>
            <p:cNvSpPr/>
            <p:nvPr/>
          </p:nvSpPr>
          <p:spPr>
            <a:xfrm>
              <a:off x="7004651" y="2411063"/>
              <a:ext cx="90235" cy="86319"/>
            </a:xfrm>
            <a:custGeom>
              <a:avLst/>
              <a:gdLst>
                <a:gd name="connsiteX0" fmla="*/ 90235 w 90235"/>
                <a:gd name="connsiteY0" fmla="*/ 86296 h 86319"/>
                <a:gd name="connsiteX1" fmla="*/ 47659 w 90235"/>
                <a:gd name="connsiteY1" fmla="*/ 40386 h 86319"/>
                <a:gd name="connsiteX2" fmla="*/ 34 w 90235"/>
                <a:gd name="connsiteY2" fmla="*/ 0 h 86319"/>
                <a:gd name="connsiteX3" fmla="*/ 16321 w 90235"/>
                <a:gd name="connsiteY3" fmla="*/ 8858 h 86319"/>
                <a:gd name="connsiteX4" fmla="*/ 80806 w 90235"/>
                <a:gd name="connsiteY4" fmla="*/ 70485 h 86319"/>
                <a:gd name="connsiteX5" fmla="*/ 90235 w 90235"/>
                <a:gd name="connsiteY5" fmla="*/ 86296 h 8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235" h="86319">
                  <a:moveTo>
                    <a:pt x="90235" y="86296"/>
                  </a:moveTo>
                  <a:cubicBezTo>
                    <a:pt x="88997" y="87154"/>
                    <a:pt x="72709" y="64198"/>
                    <a:pt x="47659" y="40386"/>
                  </a:cubicBezTo>
                  <a:cubicBezTo>
                    <a:pt x="22608" y="16573"/>
                    <a:pt x="-1014" y="1238"/>
                    <a:pt x="34" y="0"/>
                  </a:cubicBezTo>
                  <a:cubicBezTo>
                    <a:pt x="5901" y="2057"/>
                    <a:pt x="11406" y="5048"/>
                    <a:pt x="16321" y="8858"/>
                  </a:cubicBezTo>
                  <a:cubicBezTo>
                    <a:pt x="41248" y="25479"/>
                    <a:pt x="63070" y="46339"/>
                    <a:pt x="80806" y="70485"/>
                  </a:cubicBezTo>
                  <a:cubicBezTo>
                    <a:pt x="84730" y="75247"/>
                    <a:pt x="87911" y="80581"/>
                    <a:pt x="90235" y="86296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8" name="Полилиния: фигура 347">
              <a:extLst>
                <a:ext uri="{FF2B5EF4-FFF2-40B4-BE49-F238E27FC236}">
                  <a16:creationId xmlns:a16="http://schemas.microsoft.com/office/drawing/2014/main" id="{2F99289E-9C7D-2FE2-54AF-4C3F117DD96A}"/>
                </a:ext>
              </a:extLst>
            </p:cNvPr>
            <p:cNvSpPr/>
            <p:nvPr/>
          </p:nvSpPr>
          <p:spPr>
            <a:xfrm>
              <a:off x="6991611" y="2441352"/>
              <a:ext cx="90321" cy="84041"/>
            </a:xfrm>
            <a:custGeom>
              <a:avLst/>
              <a:gdLst>
                <a:gd name="connsiteX0" fmla="*/ 90321 w 90321"/>
                <a:gd name="connsiteY0" fmla="*/ 84011 h 84041"/>
                <a:gd name="connsiteX1" fmla="*/ 46221 w 90321"/>
                <a:gd name="connsiteY1" fmla="*/ 40862 h 84041"/>
                <a:gd name="connsiteX2" fmla="*/ 24 w 90321"/>
                <a:gd name="connsiteY2" fmla="*/ 0 h 84041"/>
                <a:gd name="connsiteX3" fmla="*/ 90321 w 90321"/>
                <a:gd name="connsiteY3" fmla="*/ 84011 h 8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21" h="84041">
                  <a:moveTo>
                    <a:pt x="90321" y="84011"/>
                  </a:moveTo>
                  <a:cubicBezTo>
                    <a:pt x="89178" y="84963"/>
                    <a:pt x="71271" y="63913"/>
                    <a:pt x="46221" y="40862"/>
                  </a:cubicBezTo>
                  <a:cubicBezTo>
                    <a:pt x="21170" y="17812"/>
                    <a:pt x="-833" y="1143"/>
                    <a:pt x="24" y="0"/>
                  </a:cubicBezTo>
                  <a:cubicBezTo>
                    <a:pt x="35667" y="21374"/>
                    <a:pt x="66433" y="49997"/>
                    <a:pt x="90321" y="84011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9" name="Полилиния: фигура 348">
              <a:extLst>
                <a:ext uri="{FF2B5EF4-FFF2-40B4-BE49-F238E27FC236}">
                  <a16:creationId xmlns:a16="http://schemas.microsoft.com/office/drawing/2014/main" id="{29CF6572-431B-A2DD-0EB8-B61509C742A0}"/>
                </a:ext>
              </a:extLst>
            </p:cNvPr>
            <p:cNvSpPr/>
            <p:nvPr/>
          </p:nvSpPr>
          <p:spPr>
            <a:xfrm>
              <a:off x="7113072" y="2501206"/>
              <a:ext cx="24449" cy="26347"/>
            </a:xfrm>
            <a:custGeom>
              <a:avLst/>
              <a:gdLst>
                <a:gd name="connsiteX0" fmla="*/ 7 w 24449"/>
                <a:gd name="connsiteY0" fmla="*/ 534 h 26347"/>
                <a:gd name="connsiteX1" fmla="*/ 17438 w 24449"/>
                <a:gd name="connsiteY1" fmla="*/ 8345 h 26347"/>
                <a:gd name="connsiteX2" fmla="*/ 23724 w 24449"/>
                <a:gd name="connsiteY2" fmla="*/ 26347 h 26347"/>
                <a:gd name="connsiteX3" fmla="*/ 14199 w 24449"/>
                <a:gd name="connsiteY3" fmla="*/ 11679 h 26347"/>
                <a:gd name="connsiteX4" fmla="*/ 7 w 24449"/>
                <a:gd name="connsiteY4" fmla="*/ 534 h 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49" h="26347">
                  <a:moveTo>
                    <a:pt x="7" y="534"/>
                  </a:moveTo>
                  <a:cubicBezTo>
                    <a:pt x="7" y="-799"/>
                    <a:pt x="9532" y="-132"/>
                    <a:pt x="17438" y="8345"/>
                  </a:cubicBezTo>
                  <a:cubicBezTo>
                    <a:pt x="25344" y="16822"/>
                    <a:pt x="25058" y="26442"/>
                    <a:pt x="23724" y="26347"/>
                  </a:cubicBezTo>
                  <a:cubicBezTo>
                    <a:pt x="22391" y="26252"/>
                    <a:pt x="20486" y="18632"/>
                    <a:pt x="14199" y="11679"/>
                  </a:cubicBezTo>
                  <a:cubicBezTo>
                    <a:pt x="7913" y="4725"/>
                    <a:pt x="-278" y="1868"/>
                    <a:pt x="7" y="534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0" name="Полилиния: фигура 349">
              <a:extLst>
                <a:ext uri="{FF2B5EF4-FFF2-40B4-BE49-F238E27FC236}">
                  <a16:creationId xmlns:a16="http://schemas.microsoft.com/office/drawing/2014/main" id="{EC171A9F-80D1-C0A7-052E-4A1B7773CED9}"/>
                </a:ext>
              </a:extLst>
            </p:cNvPr>
            <p:cNvSpPr/>
            <p:nvPr/>
          </p:nvSpPr>
          <p:spPr>
            <a:xfrm>
              <a:off x="7011542" y="2497074"/>
              <a:ext cx="43148" cy="53816"/>
            </a:xfrm>
            <a:custGeom>
              <a:avLst/>
              <a:gdLst>
                <a:gd name="connsiteX0" fmla="*/ 43148 w 43148"/>
                <a:gd name="connsiteY0" fmla="*/ 53816 h 53816"/>
                <a:gd name="connsiteX1" fmla="*/ 20955 w 43148"/>
                <a:gd name="connsiteY1" fmla="*/ 27337 h 53816"/>
                <a:gd name="connsiteX2" fmla="*/ 0 w 43148"/>
                <a:gd name="connsiteY2" fmla="*/ 0 h 53816"/>
                <a:gd name="connsiteX3" fmla="*/ 43148 w 43148"/>
                <a:gd name="connsiteY3" fmla="*/ 5381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48" h="53816">
                  <a:moveTo>
                    <a:pt x="43148" y="53816"/>
                  </a:moveTo>
                  <a:cubicBezTo>
                    <a:pt x="34938" y="45701"/>
                    <a:pt x="27508" y="36833"/>
                    <a:pt x="20955" y="27337"/>
                  </a:cubicBezTo>
                  <a:cubicBezTo>
                    <a:pt x="13125" y="18907"/>
                    <a:pt x="6115" y="9754"/>
                    <a:pt x="0" y="0"/>
                  </a:cubicBezTo>
                  <a:cubicBezTo>
                    <a:pt x="18536" y="14164"/>
                    <a:pt x="33347" y="32642"/>
                    <a:pt x="43148" y="53816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1" name="Полилиния: фигура 350">
              <a:extLst>
                <a:ext uri="{FF2B5EF4-FFF2-40B4-BE49-F238E27FC236}">
                  <a16:creationId xmlns:a16="http://schemas.microsoft.com/office/drawing/2014/main" id="{2C1F8BB2-984C-2F2E-543E-BBFB0BB034B6}"/>
                </a:ext>
              </a:extLst>
            </p:cNvPr>
            <p:cNvSpPr/>
            <p:nvPr/>
          </p:nvSpPr>
          <p:spPr>
            <a:xfrm>
              <a:off x="5545090" y="2114645"/>
              <a:ext cx="682831" cy="1540988"/>
            </a:xfrm>
            <a:custGeom>
              <a:avLst/>
              <a:gdLst>
                <a:gd name="connsiteX0" fmla="*/ 424323 w 682831"/>
                <a:gd name="connsiteY0" fmla="*/ 772763 h 1540988"/>
                <a:gd name="connsiteX1" fmla="*/ 487473 w 682831"/>
                <a:gd name="connsiteY1" fmla="*/ 175927 h 1540988"/>
                <a:gd name="connsiteX2" fmla="*/ 439086 w 682831"/>
                <a:gd name="connsiteY2" fmla="*/ 54292 h 1540988"/>
                <a:gd name="connsiteX3" fmla="*/ 416417 w 682831"/>
                <a:gd name="connsiteY3" fmla="*/ 0 h 1540988"/>
                <a:gd name="connsiteX4" fmla="*/ 416417 w 682831"/>
                <a:gd name="connsiteY4" fmla="*/ 0 h 1540988"/>
                <a:gd name="connsiteX5" fmla="*/ 366696 w 682831"/>
                <a:gd name="connsiteY5" fmla="*/ 63341 h 1540988"/>
                <a:gd name="connsiteX6" fmla="*/ 180483 w 682831"/>
                <a:gd name="connsiteY6" fmla="*/ 128016 h 1540988"/>
                <a:gd name="connsiteX7" fmla="*/ 110379 w 682831"/>
                <a:gd name="connsiteY7" fmla="*/ 187928 h 1540988"/>
                <a:gd name="connsiteX8" fmla="*/ 47513 w 682831"/>
                <a:gd name="connsiteY8" fmla="*/ 348520 h 1540988"/>
                <a:gd name="connsiteX9" fmla="*/ 15986 w 682831"/>
                <a:gd name="connsiteY9" fmla="*/ 907256 h 1540988"/>
                <a:gd name="connsiteX10" fmla="*/ 145526 w 682831"/>
                <a:gd name="connsiteY10" fmla="*/ 978122 h 1540988"/>
                <a:gd name="connsiteX11" fmla="*/ 73421 w 682831"/>
                <a:gd name="connsiteY11" fmla="*/ 1485805 h 1540988"/>
                <a:gd name="connsiteX12" fmla="*/ 382317 w 682831"/>
                <a:gd name="connsiteY12" fmla="*/ 1506760 h 1540988"/>
                <a:gd name="connsiteX13" fmla="*/ 408130 w 682831"/>
                <a:gd name="connsiteY13" fmla="*/ 1044797 h 1540988"/>
                <a:gd name="connsiteX14" fmla="*/ 642159 w 682831"/>
                <a:gd name="connsiteY14" fmla="*/ 1092994 h 1540988"/>
                <a:gd name="connsiteX15" fmla="*/ 682831 w 682831"/>
                <a:gd name="connsiteY15" fmla="*/ 848487 h 154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2831" h="1540988">
                  <a:moveTo>
                    <a:pt x="424323" y="772763"/>
                  </a:moveTo>
                  <a:cubicBezTo>
                    <a:pt x="446897" y="528542"/>
                    <a:pt x="487473" y="175927"/>
                    <a:pt x="487473" y="175927"/>
                  </a:cubicBezTo>
                  <a:cubicBezTo>
                    <a:pt x="487473" y="175927"/>
                    <a:pt x="456041" y="91440"/>
                    <a:pt x="439086" y="54292"/>
                  </a:cubicBezTo>
                  <a:lnTo>
                    <a:pt x="416417" y="0"/>
                  </a:lnTo>
                  <a:lnTo>
                    <a:pt x="416417" y="0"/>
                  </a:lnTo>
                  <a:lnTo>
                    <a:pt x="366696" y="63341"/>
                  </a:lnTo>
                  <a:lnTo>
                    <a:pt x="180483" y="128016"/>
                  </a:lnTo>
                  <a:cubicBezTo>
                    <a:pt x="153203" y="142894"/>
                    <a:pt x="129324" y="163297"/>
                    <a:pt x="110379" y="187928"/>
                  </a:cubicBezTo>
                  <a:cubicBezTo>
                    <a:pt x="76850" y="233362"/>
                    <a:pt x="57610" y="273653"/>
                    <a:pt x="47513" y="348520"/>
                  </a:cubicBezTo>
                  <a:cubicBezTo>
                    <a:pt x="19700" y="554736"/>
                    <a:pt x="-23733" y="840962"/>
                    <a:pt x="15986" y="907256"/>
                  </a:cubicBezTo>
                  <a:cubicBezTo>
                    <a:pt x="26559" y="924973"/>
                    <a:pt x="75422" y="952690"/>
                    <a:pt x="145526" y="978122"/>
                  </a:cubicBezTo>
                  <a:lnTo>
                    <a:pt x="73421" y="1485805"/>
                  </a:lnTo>
                  <a:cubicBezTo>
                    <a:pt x="169719" y="1559814"/>
                    <a:pt x="242109" y="1551623"/>
                    <a:pt x="382317" y="1506760"/>
                  </a:cubicBezTo>
                  <a:cubicBezTo>
                    <a:pt x="382317" y="1506760"/>
                    <a:pt x="402605" y="1205008"/>
                    <a:pt x="408130" y="1044797"/>
                  </a:cubicBezTo>
                  <a:cubicBezTo>
                    <a:pt x="535194" y="1072039"/>
                    <a:pt x="642159" y="1092994"/>
                    <a:pt x="642159" y="1092994"/>
                  </a:cubicBezTo>
                  <a:lnTo>
                    <a:pt x="682831" y="848487"/>
                  </a:lnTo>
                  <a:close/>
                </a:path>
              </a:pathLst>
            </a:custGeom>
            <a:solidFill>
              <a:srgbClr val="006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2" name="Полилиния: фигура 351">
              <a:extLst>
                <a:ext uri="{FF2B5EF4-FFF2-40B4-BE49-F238E27FC236}">
                  <a16:creationId xmlns:a16="http://schemas.microsoft.com/office/drawing/2014/main" id="{7DC90D1C-95CF-C629-D584-22EFDC90D29D}"/>
                </a:ext>
              </a:extLst>
            </p:cNvPr>
            <p:cNvSpPr/>
            <p:nvPr/>
          </p:nvSpPr>
          <p:spPr>
            <a:xfrm>
              <a:off x="5725953" y="2838174"/>
              <a:ext cx="87915" cy="60949"/>
            </a:xfrm>
            <a:custGeom>
              <a:avLst/>
              <a:gdLst>
                <a:gd name="connsiteX0" fmla="*/ 87916 w 87915"/>
                <a:gd name="connsiteY0" fmla="*/ 275 h 60949"/>
                <a:gd name="connsiteX1" fmla="*/ 38100 w 87915"/>
                <a:gd name="connsiteY1" fmla="*/ 22088 h 60949"/>
                <a:gd name="connsiteX2" fmla="*/ 0 w 87915"/>
                <a:gd name="connsiteY2" fmla="*/ 60950 h 60949"/>
                <a:gd name="connsiteX3" fmla="*/ 7239 w 87915"/>
                <a:gd name="connsiteY3" fmla="*/ 46186 h 60949"/>
                <a:gd name="connsiteX4" fmla="*/ 71533 w 87915"/>
                <a:gd name="connsiteY4" fmla="*/ 1799 h 60949"/>
                <a:gd name="connsiteX5" fmla="*/ 87916 w 87915"/>
                <a:gd name="connsiteY5" fmla="*/ 275 h 6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15" h="60949">
                  <a:moveTo>
                    <a:pt x="87916" y="275"/>
                  </a:moveTo>
                  <a:cubicBezTo>
                    <a:pt x="70352" y="5124"/>
                    <a:pt x="53569" y="12467"/>
                    <a:pt x="38100" y="22088"/>
                  </a:cubicBezTo>
                  <a:cubicBezTo>
                    <a:pt x="23565" y="33098"/>
                    <a:pt x="10725" y="46195"/>
                    <a:pt x="0" y="60950"/>
                  </a:cubicBezTo>
                  <a:cubicBezTo>
                    <a:pt x="1324" y="55568"/>
                    <a:pt x="3791" y="50529"/>
                    <a:pt x="7239" y="46186"/>
                  </a:cubicBezTo>
                  <a:cubicBezTo>
                    <a:pt x="22403" y="23907"/>
                    <a:pt x="45330" y="8076"/>
                    <a:pt x="71533" y="1799"/>
                  </a:cubicBezTo>
                  <a:cubicBezTo>
                    <a:pt x="76829" y="142"/>
                    <a:pt x="82410" y="-382"/>
                    <a:pt x="87916" y="2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3" name="Полилиния: фигура 352">
              <a:extLst>
                <a:ext uri="{FF2B5EF4-FFF2-40B4-BE49-F238E27FC236}">
                  <a16:creationId xmlns:a16="http://schemas.microsoft.com/office/drawing/2014/main" id="{6533A3AA-C772-AB46-D16C-034CCA208342}"/>
                </a:ext>
              </a:extLst>
            </p:cNvPr>
            <p:cNvSpPr/>
            <p:nvPr/>
          </p:nvSpPr>
          <p:spPr>
            <a:xfrm>
              <a:off x="5747861" y="2317146"/>
              <a:ext cx="22690" cy="172021"/>
            </a:xfrm>
            <a:custGeom>
              <a:avLst/>
              <a:gdLst>
                <a:gd name="connsiteX0" fmla="*/ 22098 w 22690"/>
                <a:gd name="connsiteY0" fmla="*/ 172021 h 172021"/>
                <a:gd name="connsiteX1" fmla="*/ 18383 w 22690"/>
                <a:gd name="connsiteY1" fmla="*/ 146018 h 172021"/>
                <a:gd name="connsiteX2" fmla="*/ 11144 w 22690"/>
                <a:gd name="connsiteY2" fmla="*/ 83153 h 172021"/>
                <a:gd name="connsiteX3" fmla="*/ 0 w 22690"/>
                <a:gd name="connsiteY3" fmla="*/ 0 h 172021"/>
                <a:gd name="connsiteX4" fmla="*/ 1619 w 22690"/>
                <a:gd name="connsiteY4" fmla="*/ 0 h 172021"/>
                <a:gd name="connsiteX5" fmla="*/ 1619 w 22690"/>
                <a:gd name="connsiteY5" fmla="*/ 5525 h 172021"/>
                <a:gd name="connsiteX6" fmla="*/ 0 w 22690"/>
                <a:gd name="connsiteY6" fmla="*/ 190 h 172021"/>
                <a:gd name="connsiteX7" fmla="*/ 1715 w 22690"/>
                <a:gd name="connsiteY7" fmla="*/ 190 h 172021"/>
                <a:gd name="connsiteX8" fmla="*/ 16192 w 22690"/>
                <a:gd name="connsiteY8" fmla="*/ 83153 h 172021"/>
                <a:gd name="connsiteX9" fmla="*/ 22003 w 22690"/>
                <a:gd name="connsiteY9" fmla="*/ 146304 h 172021"/>
                <a:gd name="connsiteX10" fmla="*/ 22098 w 22690"/>
                <a:gd name="connsiteY10" fmla="*/ 172021 h 17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90" h="172021">
                  <a:moveTo>
                    <a:pt x="22098" y="172021"/>
                  </a:moveTo>
                  <a:cubicBezTo>
                    <a:pt x="20079" y="163487"/>
                    <a:pt x="18831" y="154781"/>
                    <a:pt x="18383" y="146018"/>
                  </a:cubicBezTo>
                  <a:cubicBezTo>
                    <a:pt x="16669" y="129921"/>
                    <a:pt x="14288" y="107918"/>
                    <a:pt x="11144" y="83153"/>
                  </a:cubicBezTo>
                  <a:cubicBezTo>
                    <a:pt x="6382" y="45053"/>
                    <a:pt x="1619" y="12001"/>
                    <a:pt x="0" y="0"/>
                  </a:cubicBezTo>
                  <a:lnTo>
                    <a:pt x="1619" y="0"/>
                  </a:lnTo>
                  <a:cubicBezTo>
                    <a:pt x="1619" y="3619"/>
                    <a:pt x="1619" y="5525"/>
                    <a:pt x="1619" y="5525"/>
                  </a:cubicBezTo>
                  <a:cubicBezTo>
                    <a:pt x="1619" y="5525"/>
                    <a:pt x="857" y="3810"/>
                    <a:pt x="0" y="190"/>
                  </a:cubicBezTo>
                  <a:lnTo>
                    <a:pt x="1715" y="190"/>
                  </a:lnTo>
                  <a:cubicBezTo>
                    <a:pt x="8125" y="27546"/>
                    <a:pt x="12954" y="55245"/>
                    <a:pt x="16192" y="83153"/>
                  </a:cubicBezTo>
                  <a:cubicBezTo>
                    <a:pt x="19336" y="107728"/>
                    <a:pt x="21146" y="130111"/>
                    <a:pt x="22003" y="146304"/>
                  </a:cubicBezTo>
                  <a:cubicBezTo>
                    <a:pt x="22889" y="154848"/>
                    <a:pt x="22917" y="163468"/>
                    <a:pt x="22098" y="17202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4" name="Полилиния: фигура 353">
              <a:extLst>
                <a:ext uri="{FF2B5EF4-FFF2-40B4-BE49-F238E27FC236}">
                  <a16:creationId xmlns:a16="http://schemas.microsoft.com/office/drawing/2014/main" id="{B35A1960-B3EA-4087-CBC3-9FF52A1624E8}"/>
                </a:ext>
              </a:extLst>
            </p:cNvPr>
            <p:cNvSpPr/>
            <p:nvPr/>
          </p:nvSpPr>
          <p:spPr>
            <a:xfrm>
              <a:off x="5587365" y="2593276"/>
              <a:ext cx="642366" cy="614743"/>
            </a:xfrm>
            <a:custGeom>
              <a:avLst/>
              <a:gdLst>
                <a:gd name="connsiteX0" fmla="*/ 227362 w 642366"/>
                <a:gd name="connsiteY0" fmla="*/ 0 h 614743"/>
                <a:gd name="connsiteX1" fmla="*/ 227362 w 642366"/>
                <a:gd name="connsiteY1" fmla="*/ 4286 h 614743"/>
                <a:gd name="connsiteX2" fmla="*/ 227362 w 642366"/>
                <a:gd name="connsiteY2" fmla="*/ 16954 h 614743"/>
                <a:gd name="connsiteX3" fmla="*/ 226504 w 642366"/>
                <a:gd name="connsiteY3" fmla="*/ 65627 h 614743"/>
                <a:gd name="connsiteX4" fmla="*/ 222409 w 642366"/>
                <a:gd name="connsiteY4" fmla="*/ 244888 h 614743"/>
                <a:gd name="connsiteX5" fmla="*/ 221171 w 642366"/>
                <a:gd name="connsiteY5" fmla="*/ 243173 h 614743"/>
                <a:gd name="connsiteX6" fmla="*/ 640271 w 642366"/>
                <a:gd name="connsiteY6" fmla="*/ 365189 h 614743"/>
                <a:gd name="connsiteX7" fmla="*/ 642366 w 642366"/>
                <a:gd name="connsiteY7" fmla="*/ 365760 h 614743"/>
                <a:gd name="connsiteX8" fmla="*/ 642366 w 642366"/>
                <a:gd name="connsiteY8" fmla="*/ 367951 h 614743"/>
                <a:gd name="connsiteX9" fmla="*/ 626840 w 642366"/>
                <a:gd name="connsiteY9" fmla="*/ 461772 h 614743"/>
                <a:gd name="connsiteX10" fmla="*/ 601789 w 642366"/>
                <a:gd name="connsiteY10" fmla="*/ 612362 h 614743"/>
                <a:gd name="connsiteX11" fmla="*/ 601789 w 642366"/>
                <a:gd name="connsiteY11" fmla="*/ 614744 h 614743"/>
                <a:gd name="connsiteX12" fmla="*/ 599408 w 642366"/>
                <a:gd name="connsiteY12" fmla="*/ 614744 h 614743"/>
                <a:gd name="connsiteX13" fmla="*/ 163830 w 642366"/>
                <a:gd name="connsiteY13" fmla="*/ 521018 h 614743"/>
                <a:gd name="connsiteX14" fmla="*/ 40767 w 642366"/>
                <a:gd name="connsiteY14" fmla="*/ 473774 h 614743"/>
                <a:gd name="connsiteX15" fmla="*/ 22574 w 642366"/>
                <a:gd name="connsiteY15" fmla="*/ 464249 h 614743"/>
                <a:gd name="connsiteX16" fmla="*/ 10096 w 642366"/>
                <a:gd name="connsiteY16" fmla="*/ 456152 h 614743"/>
                <a:gd name="connsiteX17" fmla="*/ 2476 w 642366"/>
                <a:gd name="connsiteY17" fmla="*/ 451009 h 614743"/>
                <a:gd name="connsiteX18" fmla="*/ 0 w 642366"/>
                <a:gd name="connsiteY18" fmla="*/ 449199 h 614743"/>
                <a:gd name="connsiteX19" fmla="*/ 2762 w 642366"/>
                <a:gd name="connsiteY19" fmla="*/ 450723 h 614743"/>
                <a:gd name="connsiteX20" fmla="*/ 10573 w 642366"/>
                <a:gd name="connsiteY20" fmla="*/ 455390 h 614743"/>
                <a:gd name="connsiteX21" fmla="*/ 23241 w 642366"/>
                <a:gd name="connsiteY21" fmla="*/ 463106 h 614743"/>
                <a:gd name="connsiteX22" fmla="*/ 41434 w 642366"/>
                <a:gd name="connsiteY22" fmla="*/ 472059 h 614743"/>
                <a:gd name="connsiteX23" fmla="*/ 164306 w 642366"/>
                <a:gd name="connsiteY23" fmla="*/ 517017 h 614743"/>
                <a:gd name="connsiteX24" fmla="*/ 599694 w 642366"/>
                <a:gd name="connsiteY24" fmla="*/ 609029 h 614743"/>
                <a:gd name="connsiteX25" fmla="*/ 596837 w 642366"/>
                <a:gd name="connsiteY25" fmla="*/ 611029 h 614743"/>
                <a:gd name="connsiteX26" fmla="*/ 621887 w 642366"/>
                <a:gd name="connsiteY26" fmla="*/ 460343 h 614743"/>
                <a:gd name="connsiteX27" fmla="*/ 637508 w 642366"/>
                <a:gd name="connsiteY27" fmla="*/ 366522 h 614743"/>
                <a:gd name="connsiteX28" fmla="*/ 639223 w 642366"/>
                <a:gd name="connsiteY28" fmla="*/ 369284 h 614743"/>
                <a:gd name="connsiteX29" fmla="*/ 220123 w 642366"/>
                <a:gd name="connsiteY29" fmla="*/ 246031 h 614743"/>
                <a:gd name="connsiteX30" fmla="*/ 218789 w 642366"/>
                <a:gd name="connsiteY30" fmla="*/ 246031 h 614743"/>
                <a:gd name="connsiteX31" fmla="*/ 218789 w 642366"/>
                <a:gd name="connsiteY31" fmla="*/ 245174 h 614743"/>
                <a:gd name="connsiteX32" fmla="*/ 224409 w 642366"/>
                <a:gd name="connsiteY32" fmla="*/ 65913 h 614743"/>
                <a:gd name="connsiteX33" fmla="*/ 226219 w 642366"/>
                <a:gd name="connsiteY33" fmla="*/ 17336 h 614743"/>
                <a:gd name="connsiteX34" fmla="*/ 226790 w 642366"/>
                <a:gd name="connsiteY34" fmla="*/ 4667 h 614743"/>
                <a:gd name="connsiteX35" fmla="*/ 227362 w 642366"/>
                <a:gd name="connsiteY35" fmla="*/ 0 h 6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42366" h="614743">
                  <a:moveTo>
                    <a:pt x="227362" y="0"/>
                  </a:moveTo>
                  <a:cubicBezTo>
                    <a:pt x="227505" y="1429"/>
                    <a:pt x="227505" y="2858"/>
                    <a:pt x="227362" y="4286"/>
                  </a:cubicBezTo>
                  <a:cubicBezTo>
                    <a:pt x="227362" y="7429"/>
                    <a:pt x="227362" y="11621"/>
                    <a:pt x="227362" y="16954"/>
                  </a:cubicBezTo>
                  <a:cubicBezTo>
                    <a:pt x="227362" y="28289"/>
                    <a:pt x="227362" y="44672"/>
                    <a:pt x="226504" y="65627"/>
                  </a:cubicBezTo>
                  <a:cubicBezTo>
                    <a:pt x="225552" y="108109"/>
                    <a:pt x="224123" y="169259"/>
                    <a:pt x="222409" y="244888"/>
                  </a:cubicBezTo>
                  <a:lnTo>
                    <a:pt x="221171" y="243173"/>
                  </a:lnTo>
                  <a:lnTo>
                    <a:pt x="640271" y="365189"/>
                  </a:lnTo>
                  <a:lnTo>
                    <a:pt x="642366" y="365760"/>
                  </a:lnTo>
                  <a:lnTo>
                    <a:pt x="642366" y="367951"/>
                  </a:lnTo>
                  <a:lnTo>
                    <a:pt x="626840" y="461772"/>
                  </a:lnTo>
                  <a:lnTo>
                    <a:pt x="601789" y="612362"/>
                  </a:lnTo>
                  <a:lnTo>
                    <a:pt x="601789" y="614744"/>
                  </a:lnTo>
                  <a:lnTo>
                    <a:pt x="599408" y="614744"/>
                  </a:lnTo>
                  <a:cubicBezTo>
                    <a:pt x="423672" y="586169"/>
                    <a:pt x="270700" y="553593"/>
                    <a:pt x="163830" y="521018"/>
                  </a:cubicBezTo>
                  <a:cubicBezTo>
                    <a:pt x="121587" y="508664"/>
                    <a:pt x="80429" y="492862"/>
                    <a:pt x="40767" y="473774"/>
                  </a:cubicBezTo>
                  <a:lnTo>
                    <a:pt x="22574" y="464249"/>
                  </a:lnTo>
                  <a:lnTo>
                    <a:pt x="10096" y="456152"/>
                  </a:lnTo>
                  <a:lnTo>
                    <a:pt x="2476" y="451009"/>
                  </a:lnTo>
                  <a:cubicBezTo>
                    <a:pt x="1610" y="450466"/>
                    <a:pt x="781" y="449856"/>
                    <a:pt x="0" y="449199"/>
                  </a:cubicBezTo>
                  <a:cubicBezTo>
                    <a:pt x="971" y="449609"/>
                    <a:pt x="1895" y="450114"/>
                    <a:pt x="2762" y="450723"/>
                  </a:cubicBezTo>
                  <a:lnTo>
                    <a:pt x="10573" y="455390"/>
                  </a:lnTo>
                  <a:lnTo>
                    <a:pt x="23241" y="463106"/>
                  </a:lnTo>
                  <a:lnTo>
                    <a:pt x="41434" y="472059"/>
                  </a:lnTo>
                  <a:cubicBezTo>
                    <a:pt x="81172" y="490176"/>
                    <a:pt x="122253" y="505206"/>
                    <a:pt x="164306" y="517017"/>
                  </a:cubicBezTo>
                  <a:cubicBezTo>
                    <a:pt x="271081" y="548735"/>
                    <a:pt x="424053" y="580644"/>
                    <a:pt x="599694" y="609029"/>
                  </a:cubicBezTo>
                  <a:lnTo>
                    <a:pt x="596837" y="611029"/>
                  </a:lnTo>
                  <a:lnTo>
                    <a:pt x="621887" y="460343"/>
                  </a:lnTo>
                  <a:cubicBezTo>
                    <a:pt x="627221" y="428244"/>
                    <a:pt x="632460" y="396526"/>
                    <a:pt x="637508" y="366522"/>
                  </a:cubicBezTo>
                  <a:lnTo>
                    <a:pt x="639223" y="369284"/>
                  </a:lnTo>
                  <a:lnTo>
                    <a:pt x="220123" y="246031"/>
                  </a:lnTo>
                  <a:lnTo>
                    <a:pt x="218789" y="246031"/>
                  </a:lnTo>
                  <a:lnTo>
                    <a:pt x="218789" y="245174"/>
                  </a:lnTo>
                  <a:cubicBezTo>
                    <a:pt x="221171" y="169545"/>
                    <a:pt x="223075" y="108395"/>
                    <a:pt x="224409" y="65913"/>
                  </a:cubicBezTo>
                  <a:cubicBezTo>
                    <a:pt x="225171" y="44958"/>
                    <a:pt x="225838" y="28670"/>
                    <a:pt x="226219" y="17336"/>
                  </a:cubicBezTo>
                  <a:cubicBezTo>
                    <a:pt x="226219" y="11906"/>
                    <a:pt x="226219" y="7811"/>
                    <a:pt x="226790" y="4667"/>
                  </a:cubicBezTo>
                  <a:cubicBezTo>
                    <a:pt x="226857" y="3096"/>
                    <a:pt x="227047" y="1534"/>
                    <a:pt x="227362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5" name="Полилиния: фигура 354">
              <a:extLst>
                <a:ext uri="{FF2B5EF4-FFF2-40B4-BE49-F238E27FC236}">
                  <a16:creationId xmlns:a16="http://schemas.microsoft.com/office/drawing/2014/main" id="{9EAF7BEF-4DF5-F7FE-6238-AE7DDBEEC229}"/>
                </a:ext>
              </a:extLst>
            </p:cNvPr>
            <p:cNvSpPr/>
            <p:nvPr/>
          </p:nvSpPr>
          <p:spPr>
            <a:xfrm>
              <a:off x="5914358" y="2184844"/>
              <a:ext cx="92129" cy="211740"/>
            </a:xfrm>
            <a:custGeom>
              <a:avLst/>
              <a:gdLst>
                <a:gd name="connsiteX0" fmla="*/ 0 w 92129"/>
                <a:gd name="connsiteY0" fmla="*/ 0 h 211740"/>
                <a:gd name="connsiteX1" fmla="*/ 63056 w 92129"/>
                <a:gd name="connsiteY1" fmla="*/ 211741 h 211740"/>
                <a:gd name="connsiteX2" fmla="*/ 83534 w 92129"/>
                <a:gd name="connsiteY2" fmla="*/ 129731 h 211740"/>
                <a:gd name="connsiteX3" fmla="*/ 90773 w 92129"/>
                <a:gd name="connsiteY3" fmla="*/ 96488 h 211740"/>
                <a:gd name="connsiteX4" fmla="*/ 61627 w 92129"/>
                <a:gd name="connsiteY4" fmla="*/ 136493 h 211740"/>
                <a:gd name="connsiteX5" fmla="*/ 57245 w 92129"/>
                <a:gd name="connsiteY5" fmla="*/ 161354 h 21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129" h="211740">
                  <a:moveTo>
                    <a:pt x="0" y="0"/>
                  </a:moveTo>
                  <a:cubicBezTo>
                    <a:pt x="1524" y="7620"/>
                    <a:pt x="63056" y="211741"/>
                    <a:pt x="63056" y="211741"/>
                  </a:cubicBezTo>
                  <a:cubicBezTo>
                    <a:pt x="67428" y="183852"/>
                    <a:pt x="74276" y="156401"/>
                    <a:pt x="83534" y="129731"/>
                  </a:cubicBezTo>
                  <a:cubicBezTo>
                    <a:pt x="96774" y="97917"/>
                    <a:pt x="90773" y="96488"/>
                    <a:pt x="90773" y="96488"/>
                  </a:cubicBezTo>
                  <a:cubicBezTo>
                    <a:pt x="90773" y="96488"/>
                    <a:pt x="69437" y="104108"/>
                    <a:pt x="61627" y="136493"/>
                  </a:cubicBezTo>
                  <a:cubicBezTo>
                    <a:pt x="60198" y="142304"/>
                    <a:pt x="57245" y="161354"/>
                    <a:pt x="57245" y="16135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6" name="Полилиния: фигура 355">
              <a:extLst>
                <a:ext uri="{FF2B5EF4-FFF2-40B4-BE49-F238E27FC236}">
                  <a16:creationId xmlns:a16="http://schemas.microsoft.com/office/drawing/2014/main" id="{FC6B012C-D767-72BA-973F-245F83D2D652}"/>
                </a:ext>
              </a:extLst>
            </p:cNvPr>
            <p:cNvSpPr/>
            <p:nvPr/>
          </p:nvSpPr>
          <p:spPr>
            <a:xfrm>
              <a:off x="5910643" y="2176557"/>
              <a:ext cx="118208" cy="179641"/>
            </a:xfrm>
            <a:custGeom>
              <a:avLst/>
              <a:gdLst>
                <a:gd name="connsiteX0" fmla="*/ 116967 w 118208"/>
                <a:gd name="connsiteY0" fmla="*/ 139541 h 179641"/>
                <a:gd name="connsiteX1" fmla="*/ 116110 w 118208"/>
                <a:gd name="connsiteY1" fmla="*/ 130016 h 179641"/>
                <a:gd name="connsiteX2" fmla="*/ 106585 w 118208"/>
                <a:gd name="connsiteY2" fmla="*/ 107632 h 179641"/>
                <a:gd name="connsiteX3" fmla="*/ 91250 w 118208"/>
                <a:gd name="connsiteY3" fmla="*/ 106013 h 179641"/>
                <a:gd name="connsiteX4" fmla="*/ 77629 w 118208"/>
                <a:gd name="connsiteY4" fmla="*/ 120777 h 179641"/>
                <a:gd name="connsiteX5" fmla="*/ 62865 w 118208"/>
                <a:gd name="connsiteY5" fmla="*/ 166211 h 179641"/>
                <a:gd name="connsiteX6" fmla="*/ 62198 w 118208"/>
                <a:gd name="connsiteY6" fmla="*/ 179641 h 179641"/>
                <a:gd name="connsiteX7" fmla="*/ 58103 w 118208"/>
                <a:gd name="connsiteY7" fmla="*/ 166878 h 179641"/>
                <a:gd name="connsiteX8" fmla="*/ 49911 w 118208"/>
                <a:gd name="connsiteY8" fmla="*/ 142494 h 179641"/>
                <a:gd name="connsiteX9" fmla="*/ 12668 w 118208"/>
                <a:gd name="connsiteY9" fmla="*/ 42481 h 179641"/>
                <a:gd name="connsiteX10" fmla="*/ 2667 w 118208"/>
                <a:gd name="connsiteY10" fmla="*/ 11621 h 179641"/>
                <a:gd name="connsiteX11" fmla="*/ 0 w 118208"/>
                <a:gd name="connsiteY11" fmla="*/ 0 h 179641"/>
                <a:gd name="connsiteX12" fmla="*/ 4572 w 118208"/>
                <a:gd name="connsiteY12" fmla="*/ 11049 h 179641"/>
                <a:gd name="connsiteX13" fmla="*/ 16002 w 118208"/>
                <a:gd name="connsiteY13" fmla="*/ 41243 h 179641"/>
                <a:gd name="connsiteX14" fmla="*/ 54674 w 118208"/>
                <a:gd name="connsiteY14" fmla="*/ 140875 h 179641"/>
                <a:gd name="connsiteX15" fmla="*/ 62770 w 118208"/>
                <a:gd name="connsiteY15" fmla="*/ 165354 h 179641"/>
                <a:gd name="connsiteX16" fmla="*/ 57912 w 118208"/>
                <a:gd name="connsiteY16" fmla="*/ 166021 h 179641"/>
                <a:gd name="connsiteX17" fmla="*/ 74105 w 118208"/>
                <a:gd name="connsiteY17" fmla="*/ 118396 h 179641"/>
                <a:gd name="connsiteX18" fmla="*/ 89535 w 118208"/>
                <a:gd name="connsiteY18" fmla="*/ 102679 h 179641"/>
                <a:gd name="connsiteX19" fmla="*/ 108585 w 118208"/>
                <a:gd name="connsiteY19" fmla="*/ 105156 h 179641"/>
                <a:gd name="connsiteX20" fmla="*/ 116872 w 118208"/>
                <a:gd name="connsiteY20" fmla="*/ 118491 h 179641"/>
                <a:gd name="connsiteX21" fmla="*/ 118205 w 118208"/>
                <a:gd name="connsiteY21" fmla="*/ 130016 h 179641"/>
                <a:gd name="connsiteX22" fmla="*/ 116967 w 118208"/>
                <a:gd name="connsiteY22" fmla="*/ 139541 h 17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208" h="179641">
                  <a:moveTo>
                    <a:pt x="116967" y="139541"/>
                  </a:moveTo>
                  <a:cubicBezTo>
                    <a:pt x="116396" y="136398"/>
                    <a:pt x="116100" y="133207"/>
                    <a:pt x="116110" y="130016"/>
                  </a:cubicBezTo>
                  <a:cubicBezTo>
                    <a:pt x="116310" y="121529"/>
                    <a:pt x="112843" y="113367"/>
                    <a:pt x="106585" y="107632"/>
                  </a:cubicBezTo>
                  <a:cubicBezTo>
                    <a:pt x="102289" y="103994"/>
                    <a:pt x="96212" y="103356"/>
                    <a:pt x="91250" y="106013"/>
                  </a:cubicBezTo>
                  <a:cubicBezTo>
                    <a:pt x="85649" y="109833"/>
                    <a:pt x="80991" y="114881"/>
                    <a:pt x="77629" y="120777"/>
                  </a:cubicBezTo>
                  <a:cubicBezTo>
                    <a:pt x="68818" y="134369"/>
                    <a:pt x="63722" y="150038"/>
                    <a:pt x="62865" y="166211"/>
                  </a:cubicBezTo>
                  <a:lnTo>
                    <a:pt x="62198" y="179641"/>
                  </a:lnTo>
                  <a:lnTo>
                    <a:pt x="58103" y="166878"/>
                  </a:lnTo>
                  <a:cubicBezTo>
                    <a:pt x="55531" y="158972"/>
                    <a:pt x="52864" y="150781"/>
                    <a:pt x="49911" y="142494"/>
                  </a:cubicBezTo>
                  <a:cubicBezTo>
                    <a:pt x="36100" y="103251"/>
                    <a:pt x="21336" y="68390"/>
                    <a:pt x="12668" y="42481"/>
                  </a:cubicBezTo>
                  <a:cubicBezTo>
                    <a:pt x="8192" y="29527"/>
                    <a:pt x="4858" y="18955"/>
                    <a:pt x="2667" y="11621"/>
                  </a:cubicBezTo>
                  <a:cubicBezTo>
                    <a:pt x="1391" y="7849"/>
                    <a:pt x="495" y="3953"/>
                    <a:pt x="0" y="0"/>
                  </a:cubicBezTo>
                  <a:cubicBezTo>
                    <a:pt x="1857" y="3534"/>
                    <a:pt x="3391" y="7229"/>
                    <a:pt x="4572" y="11049"/>
                  </a:cubicBezTo>
                  <a:lnTo>
                    <a:pt x="16002" y="41243"/>
                  </a:lnTo>
                  <a:cubicBezTo>
                    <a:pt x="25527" y="66770"/>
                    <a:pt x="40767" y="101441"/>
                    <a:pt x="54674" y="140875"/>
                  </a:cubicBezTo>
                  <a:cubicBezTo>
                    <a:pt x="57531" y="149257"/>
                    <a:pt x="60293" y="157448"/>
                    <a:pt x="62770" y="165354"/>
                  </a:cubicBezTo>
                  <a:lnTo>
                    <a:pt x="57912" y="166021"/>
                  </a:lnTo>
                  <a:cubicBezTo>
                    <a:pt x="58941" y="148981"/>
                    <a:pt x="64541" y="132531"/>
                    <a:pt x="74105" y="118396"/>
                  </a:cubicBezTo>
                  <a:cubicBezTo>
                    <a:pt x="77896" y="111985"/>
                    <a:pt x="83191" y="106594"/>
                    <a:pt x="89535" y="102679"/>
                  </a:cubicBezTo>
                  <a:cubicBezTo>
                    <a:pt x="95793" y="99508"/>
                    <a:pt x="103346" y="100489"/>
                    <a:pt x="108585" y="105156"/>
                  </a:cubicBezTo>
                  <a:cubicBezTo>
                    <a:pt x="112719" y="108585"/>
                    <a:pt x="115624" y="113271"/>
                    <a:pt x="116872" y="118491"/>
                  </a:cubicBezTo>
                  <a:cubicBezTo>
                    <a:pt x="117805" y="122263"/>
                    <a:pt x="118253" y="126130"/>
                    <a:pt x="118205" y="130016"/>
                  </a:cubicBezTo>
                  <a:cubicBezTo>
                    <a:pt x="118253" y="133236"/>
                    <a:pt x="117834" y="136446"/>
                    <a:pt x="116967" y="1395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9926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29F87-CA66-891D-12A7-4B0A3C56A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873A37-EF7E-222D-CF1E-A42C8A75903E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>
                <a:solidFill>
                  <a:srgbClr val="1C1C1C">
                    <a:lumMod val="90000"/>
                    <a:lumOff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kumimoji="0" lang="ru-RU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1C1C1C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ервые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1C1C1C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результаты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A47FAE4-5DD7-8B2F-DD51-0E91CB87030B}"/>
              </a:ext>
            </a:extLst>
          </p:cNvPr>
          <p:cNvSpPr/>
          <p:nvPr/>
        </p:nvSpPr>
        <p:spPr>
          <a:xfrm>
            <a:off x="352424" y="1320800"/>
            <a:ext cx="2756090" cy="490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784AFC3-AEE0-ABD6-33D5-E7FA9EE962C7}"/>
              </a:ext>
            </a:extLst>
          </p:cNvPr>
          <p:cNvSpPr/>
          <p:nvPr/>
        </p:nvSpPr>
        <p:spPr>
          <a:xfrm>
            <a:off x="3262778" y="1320800"/>
            <a:ext cx="2756090" cy="490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B90506-B70D-4ABA-067C-D3E2EBE9FF6C}"/>
              </a:ext>
            </a:extLst>
          </p:cNvPr>
          <p:cNvSpPr/>
          <p:nvPr/>
        </p:nvSpPr>
        <p:spPr>
          <a:xfrm>
            <a:off x="6173132" y="1320800"/>
            <a:ext cx="2756090" cy="490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C9361D-AA13-70D3-6A8C-C4A0B4B366BA}"/>
              </a:ext>
            </a:extLst>
          </p:cNvPr>
          <p:cNvSpPr/>
          <p:nvPr/>
        </p:nvSpPr>
        <p:spPr>
          <a:xfrm>
            <a:off x="9083486" y="1320800"/>
            <a:ext cx="2756090" cy="490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194ECF1-8748-D92A-274C-00085CDC0E53}"/>
              </a:ext>
            </a:extLst>
          </p:cNvPr>
          <p:cNvSpPr/>
          <p:nvPr/>
        </p:nvSpPr>
        <p:spPr>
          <a:xfrm rot="16200000" flipH="1">
            <a:off x="-472978" y="2146202"/>
            <a:ext cx="4406893" cy="275608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9A4B470-7E5B-AF13-1F63-B32C0D94EB27}"/>
              </a:ext>
            </a:extLst>
          </p:cNvPr>
          <p:cNvSpPr/>
          <p:nvPr/>
        </p:nvSpPr>
        <p:spPr>
          <a:xfrm rot="16200000" flipH="1">
            <a:off x="2437376" y="2146202"/>
            <a:ext cx="4406893" cy="275608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16C796-260F-2038-B781-757D857470E1}"/>
              </a:ext>
            </a:extLst>
          </p:cNvPr>
          <p:cNvSpPr/>
          <p:nvPr/>
        </p:nvSpPr>
        <p:spPr>
          <a:xfrm rot="16200000" flipH="1">
            <a:off x="5347730" y="2146202"/>
            <a:ext cx="4406893" cy="275608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CE9C8E4-B877-A496-F72B-B14D053FE89A}"/>
              </a:ext>
            </a:extLst>
          </p:cNvPr>
          <p:cNvSpPr/>
          <p:nvPr/>
        </p:nvSpPr>
        <p:spPr>
          <a:xfrm rot="16200000" flipH="1">
            <a:off x="8258084" y="2146202"/>
            <a:ext cx="4406893" cy="2756089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EDB446-58AF-FF59-3B27-02E8E155AFF5}"/>
              </a:ext>
            </a:extLst>
          </p:cNvPr>
          <p:cNvSpPr txBox="1"/>
          <p:nvPr/>
        </p:nvSpPr>
        <p:spPr>
          <a:xfrm>
            <a:off x="547287" y="1320801"/>
            <a:ext cx="1370353" cy="1046227"/>
          </a:xfrm>
          <a:custGeom>
            <a:avLst/>
            <a:gdLst/>
            <a:ahLst/>
            <a:cxnLst/>
            <a:rect l="l" t="t" r="r" b="b"/>
            <a:pathLst>
              <a:path w="1370353" h="1046227">
                <a:moveTo>
                  <a:pt x="330886" y="402243"/>
                </a:moveTo>
                <a:lnTo>
                  <a:pt x="288903" y="612160"/>
                </a:lnTo>
                <a:lnTo>
                  <a:pt x="446875" y="612160"/>
                </a:lnTo>
                <a:lnTo>
                  <a:pt x="488147" y="402243"/>
                </a:lnTo>
                <a:close/>
                <a:moveTo>
                  <a:pt x="1197781" y="0"/>
                </a:moveTo>
                <a:lnTo>
                  <a:pt x="1370353" y="0"/>
                </a:lnTo>
                <a:lnTo>
                  <a:pt x="1370353" y="1028437"/>
                </a:lnTo>
                <a:lnTo>
                  <a:pt x="1170398" y="1028437"/>
                </a:lnTo>
                <a:lnTo>
                  <a:pt x="1170398" y="274869"/>
                </a:lnTo>
                <a:cubicBezTo>
                  <a:pt x="1097342" y="343181"/>
                  <a:pt x="1011240" y="393704"/>
                  <a:pt x="912093" y="426437"/>
                </a:cubicBezTo>
                <a:lnTo>
                  <a:pt x="912093" y="244983"/>
                </a:lnTo>
                <a:cubicBezTo>
                  <a:pt x="964276" y="227905"/>
                  <a:pt x="1020965" y="195527"/>
                  <a:pt x="1082162" y="147851"/>
                </a:cubicBezTo>
                <a:cubicBezTo>
                  <a:pt x="1112760" y="124013"/>
                  <a:pt x="1138555" y="98189"/>
                  <a:pt x="1159546" y="70378"/>
                </a:cubicBezTo>
                <a:close/>
                <a:moveTo>
                  <a:pt x="252426" y="0"/>
                </a:moveTo>
                <a:lnTo>
                  <a:pt x="411821" y="0"/>
                </a:lnTo>
                <a:lnTo>
                  <a:pt x="362196" y="244983"/>
                </a:lnTo>
                <a:lnTo>
                  <a:pt x="519456" y="244983"/>
                </a:lnTo>
                <a:lnTo>
                  <a:pt x="567825" y="0"/>
                </a:lnTo>
                <a:lnTo>
                  <a:pt x="732662" y="0"/>
                </a:lnTo>
                <a:lnTo>
                  <a:pt x="682409" y="244983"/>
                </a:lnTo>
                <a:lnTo>
                  <a:pt x="780608" y="244983"/>
                </a:lnTo>
                <a:lnTo>
                  <a:pt x="780608" y="402243"/>
                </a:lnTo>
                <a:lnTo>
                  <a:pt x="650388" y="402243"/>
                </a:lnTo>
                <a:lnTo>
                  <a:pt x="607693" y="612160"/>
                </a:lnTo>
                <a:lnTo>
                  <a:pt x="780608" y="612160"/>
                </a:lnTo>
                <a:lnTo>
                  <a:pt x="780608" y="768709"/>
                </a:lnTo>
                <a:lnTo>
                  <a:pt x="575671" y="768709"/>
                </a:lnTo>
                <a:lnTo>
                  <a:pt x="519456" y="1046227"/>
                </a:lnTo>
                <a:lnTo>
                  <a:pt x="360773" y="1046227"/>
                </a:lnTo>
                <a:lnTo>
                  <a:pt x="415565" y="768709"/>
                </a:lnTo>
                <a:lnTo>
                  <a:pt x="257593" y="768709"/>
                </a:lnTo>
                <a:lnTo>
                  <a:pt x="201378" y="1046227"/>
                </a:lnTo>
                <a:lnTo>
                  <a:pt x="40560" y="1046227"/>
                </a:lnTo>
                <a:lnTo>
                  <a:pt x="96775" y="768709"/>
                </a:lnTo>
                <a:lnTo>
                  <a:pt x="0" y="768709"/>
                </a:lnTo>
                <a:lnTo>
                  <a:pt x="0" y="612160"/>
                </a:lnTo>
                <a:lnTo>
                  <a:pt x="128085" y="612160"/>
                </a:lnTo>
                <a:lnTo>
                  <a:pt x="170780" y="402243"/>
                </a:lnTo>
                <a:lnTo>
                  <a:pt x="0" y="402243"/>
                </a:lnTo>
                <a:lnTo>
                  <a:pt x="0" y="244983"/>
                </a:lnTo>
                <a:lnTo>
                  <a:pt x="202801" y="244983"/>
                </a:lnTo>
                <a:close/>
              </a:path>
            </a:pathLst>
          </a:custGeom>
          <a:solidFill>
            <a:srgbClr val="006AFF"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rgbClr val="006AFF">
                  <a:alpha val="13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E34691-281B-6C2C-468D-4B04C03418B7}"/>
              </a:ext>
            </a:extLst>
          </p:cNvPr>
          <p:cNvSpPr txBox="1"/>
          <p:nvPr/>
        </p:nvSpPr>
        <p:spPr>
          <a:xfrm>
            <a:off x="3437632" y="1320801"/>
            <a:ext cx="1534018" cy="1046227"/>
          </a:xfrm>
          <a:custGeom>
            <a:avLst/>
            <a:gdLst/>
            <a:ahLst/>
            <a:cxnLst/>
            <a:rect l="l" t="t" r="r" b="b"/>
            <a:pathLst>
              <a:path w="1534018" h="1046227">
                <a:moveTo>
                  <a:pt x="330886" y="402243"/>
                </a:moveTo>
                <a:lnTo>
                  <a:pt x="288903" y="612160"/>
                </a:lnTo>
                <a:lnTo>
                  <a:pt x="446875" y="612160"/>
                </a:lnTo>
                <a:lnTo>
                  <a:pt x="488147" y="402243"/>
                </a:lnTo>
                <a:close/>
                <a:moveTo>
                  <a:pt x="1071377" y="0"/>
                </a:moveTo>
                <a:lnTo>
                  <a:pt x="1333535" y="0"/>
                </a:lnTo>
                <a:lnTo>
                  <a:pt x="1341001" y="1799"/>
                </a:lnTo>
                <a:cubicBezTo>
                  <a:pt x="1381442" y="15674"/>
                  <a:pt x="1416369" y="36488"/>
                  <a:pt x="1445781" y="64240"/>
                </a:cubicBezTo>
                <a:cubicBezTo>
                  <a:pt x="1504606" y="119744"/>
                  <a:pt x="1534018" y="188767"/>
                  <a:pt x="1534018" y="271311"/>
                </a:cubicBezTo>
                <a:cubicBezTo>
                  <a:pt x="1534018" y="318276"/>
                  <a:pt x="1525597" y="362987"/>
                  <a:pt x="1508756" y="405445"/>
                </a:cubicBezTo>
                <a:cubicBezTo>
                  <a:pt x="1491916" y="447903"/>
                  <a:pt x="1465231" y="492377"/>
                  <a:pt x="1428703" y="538867"/>
                </a:cubicBezTo>
                <a:cubicBezTo>
                  <a:pt x="1404509" y="569702"/>
                  <a:pt x="1360865" y="614058"/>
                  <a:pt x="1297772" y="671933"/>
                </a:cubicBezTo>
                <a:cubicBezTo>
                  <a:pt x="1234678" y="729809"/>
                  <a:pt x="1194711" y="768234"/>
                  <a:pt x="1177870" y="787210"/>
                </a:cubicBezTo>
                <a:cubicBezTo>
                  <a:pt x="1161029" y="806186"/>
                  <a:pt x="1147390" y="824687"/>
                  <a:pt x="1136954" y="842714"/>
                </a:cubicBezTo>
                <a:lnTo>
                  <a:pt x="1534018" y="842714"/>
                </a:lnTo>
                <a:lnTo>
                  <a:pt x="1534018" y="1028437"/>
                </a:lnTo>
                <a:lnTo>
                  <a:pt x="833107" y="1028437"/>
                </a:lnTo>
                <a:cubicBezTo>
                  <a:pt x="840697" y="958228"/>
                  <a:pt x="863468" y="891694"/>
                  <a:pt x="901419" y="828838"/>
                </a:cubicBezTo>
                <a:cubicBezTo>
                  <a:pt x="939370" y="765981"/>
                  <a:pt x="1014324" y="682607"/>
                  <a:pt x="1126280" y="578716"/>
                </a:cubicBezTo>
                <a:cubicBezTo>
                  <a:pt x="1216414" y="494749"/>
                  <a:pt x="1271680" y="437822"/>
                  <a:pt x="1292079" y="407935"/>
                </a:cubicBezTo>
                <a:cubicBezTo>
                  <a:pt x="1319594" y="366664"/>
                  <a:pt x="1333351" y="325866"/>
                  <a:pt x="1333351" y="285543"/>
                </a:cubicBezTo>
                <a:cubicBezTo>
                  <a:pt x="1333351" y="240950"/>
                  <a:pt x="1321373" y="206676"/>
                  <a:pt x="1297416" y="182719"/>
                </a:cubicBezTo>
                <a:cubicBezTo>
                  <a:pt x="1273459" y="158762"/>
                  <a:pt x="1240371" y="146784"/>
                  <a:pt x="1198150" y="146784"/>
                </a:cubicBezTo>
                <a:cubicBezTo>
                  <a:pt x="1156404" y="146784"/>
                  <a:pt x="1123196" y="159355"/>
                  <a:pt x="1098528" y="184498"/>
                </a:cubicBezTo>
                <a:cubicBezTo>
                  <a:pt x="1073860" y="209641"/>
                  <a:pt x="1059628" y="251387"/>
                  <a:pt x="1055833" y="309737"/>
                </a:cubicBezTo>
                <a:lnTo>
                  <a:pt x="856589" y="289812"/>
                </a:lnTo>
                <a:cubicBezTo>
                  <a:pt x="868449" y="179754"/>
                  <a:pt x="905689" y="100768"/>
                  <a:pt x="968308" y="52855"/>
                </a:cubicBezTo>
                <a:cubicBezTo>
                  <a:pt x="983963" y="40876"/>
                  <a:pt x="1000596" y="30395"/>
                  <a:pt x="1018208" y="21412"/>
                </a:cubicBezTo>
                <a:close/>
                <a:moveTo>
                  <a:pt x="252426" y="0"/>
                </a:moveTo>
                <a:lnTo>
                  <a:pt x="411821" y="0"/>
                </a:lnTo>
                <a:lnTo>
                  <a:pt x="362196" y="244983"/>
                </a:lnTo>
                <a:lnTo>
                  <a:pt x="519456" y="244983"/>
                </a:lnTo>
                <a:lnTo>
                  <a:pt x="567825" y="0"/>
                </a:lnTo>
                <a:lnTo>
                  <a:pt x="732662" y="0"/>
                </a:lnTo>
                <a:lnTo>
                  <a:pt x="682409" y="244983"/>
                </a:lnTo>
                <a:lnTo>
                  <a:pt x="780608" y="244983"/>
                </a:lnTo>
                <a:lnTo>
                  <a:pt x="780608" y="402243"/>
                </a:lnTo>
                <a:lnTo>
                  <a:pt x="650388" y="402243"/>
                </a:lnTo>
                <a:lnTo>
                  <a:pt x="607693" y="612160"/>
                </a:lnTo>
                <a:lnTo>
                  <a:pt x="780608" y="612160"/>
                </a:lnTo>
                <a:lnTo>
                  <a:pt x="780608" y="768709"/>
                </a:lnTo>
                <a:lnTo>
                  <a:pt x="575672" y="768709"/>
                </a:lnTo>
                <a:lnTo>
                  <a:pt x="519456" y="1046227"/>
                </a:lnTo>
                <a:lnTo>
                  <a:pt x="360773" y="1046227"/>
                </a:lnTo>
                <a:lnTo>
                  <a:pt x="415565" y="768709"/>
                </a:lnTo>
                <a:lnTo>
                  <a:pt x="257593" y="768709"/>
                </a:lnTo>
                <a:lnTo>
                  <a:pt x="201378" y="1046227"/>
                </a:lnTo>
                <a:lnTo>
                  <a:pt x="40560" y="1046227"/>
                </a:lnTo>
                <a:lnTo>
                  <a:pt x="96775" y="768709"/>
                </a:lnTo>
                <a:lnTo>
                  <a:pt x="0" y="768709"/>
                </a:lnTo>
                <a:lnTo>
                  <a:pt x="0" y="612160"/>
                </a:lnTo>
                <a:lnTo>
                  <a:pt x="128085" y="612160"/>
                </a:lnTo>
                <a:lnTo>
                  <a:pt x="170780" y="402243"/>
                </a:lnTo>
                <a:lnTo>
                  <a:pt x="0" y="402243"/>
                </a:lnTo>
                <a:lnTo>
                  <a:pt x="0" y="244983"/>
                </a:lnTo>
                <a:lnTo>
                  <a:pt x="202801" y="244983"/>
                </a:lnTo>
                <a:close/>
              </a:path>
            </a:pathLst>
          </a:custGeom>
          <a:solidFill>
            <a:srgbClr val="006AFF"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rgbClr val="006AFF">
                  <a:alpha val="13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A8E3E0-746E-63FF-08C9-0D0A12DA5B01}"/>
              </a:ext>
            </a:extLst>
          </p:cNvPr>
          <p:cNvSpPr txBox="1"/>
          <p:nvPr/>
        </p:nvSpPr>
        <p:spPr>
          <a:xfrm>
            <a:off x="6338488" y="1320801"/>
            <a:ext cx="1544691" cy="1046227"/>
          </a:xfrm>
          <a:custGeom>
            <a:avLst/>
            <a:gdLst/>
            <a:ahLst/>
            <a:cxnLst/>
            <a:rect l="l" t="t" r="r" b="b"/>
            <a:pathLst>
              <a:path w="1544691" h="1046227">
                <a:moveTo>
                  <a:pt x="330887" y="402243"/>
                </a:moveTo>
                <a:lnTo>
                  <a:pt x="288903" y="612160"/>
                </a:lnTo>
                <a:lnTo>
                  <a:pt x="446875" y="612160"/>
                </a:lnTo>
                <a:lnTo>
                  <a:pt x="488147" y="402243"/>
                </a:lnTo>
                <a:close/>
                <a:moveTo>
                  <a:pt x="1073183" y="0"/>
                </a:moveTo>
                <a:lnTo>
                  <a:pt x="1304993" y="0"/>
                </a:lnTo>
                <a:lnTo>
                  <a:pt x="1320898" y="4467"/>
                </a:lnTo>
                <a:cubicBezTo>
                  <a:pt x="1360273" y="20122"/>
                  <a:pt x="1394785" y="43604"/>
                  <a:pt x="1424434" y="74914"/>
                </a:cubicBezTo>
                <a:cubicBezTo>
                  <a:pt x="1473296" y="126148"/>
                  <a:pt x="1497727" y="184024"/>
                  <a:pt x="1497727" y="248540"/>
                </a:cubicBezTo>
                <a:cubicBezTo>
                  <a:pt x="1497727" y="340098"/>
                  <a:pt x="1447679" y="413154"/>
                  <a:pt x="1347583" y="467709"/>
                </a:cubicBezTo>
                <a:cubicBezTo>
                  <a:pt x="1407356" y="480517"/>
                  <a:pt x="1455150" y="509218"/>
                  <a:pt x="1490967" y="553810"/>
                </a:cubicBezTo>
                <a:cubicBezTo>
                  <a:pt x="1526783" y="598403"/>
                  <a:pt x="1544691" y="652246"/>
                  <a:pt x="1544691" y="715340"/>
                </a:cubicBezTo>
                <a:cubicBezTo>
                  <a:pt x="1544691" y="806897"/>
                  <a:pt x="1511247" y="884934"/>
                  <a:pt x="1444358" y="949451"/>
                </a:cubicBezTo>
                <a:cubicBezTo>
                  <a:pt x="1377469" y="1013968"/>
                  <a:pt x="1294214" y="1046227"/>
                  <a:pt x="1194592" y="1046227"/>
                </a:cubicBezTo>
                <a:cubicBezTo>
                  <a:pt x="1100188" y="1046227"/>
                  <a:pt x="1021914" y="1019068"/>
                  <a:pt x="959769" y="964750"/>
                </a:cubicBezTo>
                <a:cubicBezTo>
                  <a:pt x="897624" y="910433"/>
                  <a:pt x="861570" y="839393"/>
                  <a:pt x="851608" y="751631"/>
                </a:cubicBezTo>
                <a:lnTo>
                  <a:pt x="1045159" y="728148"/>
                </a:lnTo>
                <a:cubicBezTo>
                  <a:pt x="1051326" y="777485"/>
                  <a:pt x="1067930" y="815199"/>
                  <a:pt x="1094970" y="841290"/>
                </a:cubicBezTo>
                <a:cubicBezTo>
                  <a:pt x="1122010" y="867382"/>
                  <a:pt x="1154743" y="880428"/>
                  <a:pt x="1193169" y="880428"/>
                </a:cubicBezTo>
                <a:cubicBezTo>
                  <a:pt x="1234441" y="880428"/>
                  <a:pt x="1269190" y="864773"/>
                  <a:pt x="1297416" y="833463"/>
                </a:cubicBezTo>
                <a:cubicBezTo>
                  <a:pt x="1325642" y="802153"/>
                  <a:pt x="1339755" y="759933"/>
                  <a:pt x="1339755" y="706801"/>
                </a:cubicBezTo>
                <a:cubicBezTo>
                  <a:pt x="1339755" y="656516"/>
                  <a:pt x="1326235" y="616667"/>
                  <a:pt x="1299195" y="587255"/>
                </a:cubicBezTo>
                <a:cubicBezTo>
                  <a:pt x="1272155" y="557843"/>
                  <a:pt x="1239185" y="543136"/>
                  <a:pt x="1200285" y="543136"/>
                </a:cubicBezTo>
                <a:cubicBezTo>
                  <a:pt x="1174668" y="543136"/>
                  <a:pt x="1144069" y="548118"/>
                  <a:pt x="1108490" y="558080"/>
                </a:cubicBezTo>
                <a:lnTo>
                  <a:pt x="1130549" y="395127"/>
                </a:lnTo>
                <a:cubicBezTo>
                  <a:pt x="1184630" y="396550"/>
                  <a:pt x="1225902" y="384809"/>
                  <a:pt x="1254365" y="359903"/>
                </a:cubicBezTo>
                <a:cubicBezTo>
                  <a:pt x="1282828" y="334998"/>
                  <a:pt x="1297060" y="301909"/>
                  <a:pt x="1297060" y="260637"/>
                </a:cubicBezTo>
                <a:cubicBezTo>
                  <a:pt x="1297060" y="225533"/>
                  <a:pt x="1286623" y="197544"/>
                  <a:pt x="1265750" y="176670"/>
                </a:cubicBezTo>
                <a:cubicBezTo>
                  <a:pt x="1244877" y="155797"/>
                  <a:pt x="1217125" y="145361"/>
                  <a:pt x="1182495" y="145361"/>
                </a:cubicBezTo>
                <a:cubicBezTo>
                  <a:pt x="1148339" y="145361"/>
                  <a:pt x="1119164" y="157220"/>
                  <a:pt x="1094970" y="180940"/>
                </a:cubicBezTo>
                <a:cubicBezTo>
                  <a:pt x="1070776" y="204659"/>
                  <a:pt x="1056070" y="239290"/>
                  <a:pt x="1050852" y="284831"/>
                </a:cubicBezTo>
                <a:lnTo>
                  <a:pt x="866552" y="253522"/>
                </a:lnTo>
                <a:cubicBezTo>
                  <a:pt x="879360" y="190428"/>
                  <a:pt x="898691" y="140024"/>
                  <a:pt x="924546" y="102310"/>
                </a:cubicBezTo>
                <a:cubicBezTo>
                  <a:pt x="950400" y="64596"/>
                  <a:pt x="986454" y="34947"/>
                  <a:pt x="1032707" y="13362"/>
                </a:cubicBezTo>
                <a:close/>
                <a:moveTo>
                  <a:pt x="252426" y="0"/>
                </a:moveTo>
                <a:lnTo>
                  <a:pt x="411821" y="0"/>
                </a:lnTo>
                <a:lnTo>
                  <a:pt x="362196" y="244983"/>
                </a:lnTo>
                <a:lnTo>
                  <a:pt x="519456" y="244983"/>
                </a:lnTo>
                <a:lnTo>
                  <a:pt x="567825" y="0"/>
                </a:lnTo>
                <a:lnTo>
                  <a:pt x="732662" y="0"/>
                </a:lnTo>
                <a:lnTo>
                  <a:pt x="682409" y="244983"/>
                </a:lnTo>
                <a:lnTo>
                  <a:pt x="780608" y="244983"/>
                </a:lnTo>
                <a:lnTo>
                  <a:pt x="780608" y="402243"/>
                </a:lnTo>
                <a:lnTo>
                  <a:pt x="650388" y="402243"/>
                </a:lnTo>
                <a:lnTo>
                  <a:pt x="607693" y="612160"/>
                </a:lnTo>
                <a:lnTo>
                  <a:pt x="780608" y="612160"/>
                </a:lnTo>
                <a:lnTo>
                  <a:pt x="780608" y="768709"/>
                </a:lnTo>
                <a:lnTo>
                  <a:pt x="575672" y="768709"/>
                </a:lnTo>
                <a:lnTo>
                  <a:pt x="519456" y="1046227"/>
                </a:lnTo>
                <a:lnTo>
                  <a:pt x="360773" y="1046227"/>
                </a:lnTo>
                <a:lnTo>
                  <a:pt x="415565" y="768709"/>
                </a:lnTo>
                <a:lnTo>
                  <a:pt x="257593" y="768709"/>
                </a:lnTo>
                <a:lnTo>
                  <a:pt x="201378" y="1046227"/>
                </a:lnTo>
                <a:lnTo>
                  <a:pt x="40560" y="1046227"/>
                </a:lnTo>
                <a:lnTo>
                  <a:pt x="96775" y="768709"/>
                </a:lnTo>
                <a:lnTo>
                  <a:pt x="0" y="768709"/>
                </a:lnTo>
                <a:lnTo>
                  <a:pt x="0" y="612160"/>
                </a:lnTo>
                <a:lnTo>
                  <a:pt x="128085" y="612160"/>
                </a:lnTo>
                <a:lnTo>
                  <a:pt x="170780" y="402243"/>
                </a:lnTo>
                <a:lnTo>
                  <a:pt x="0" y="402243"/>
                </a:lnTo>
                <a:lnTo>
                  <a:pt x="0" y="244983"/>
                </a:lnTo>
                <a:lnTo>
                  <a:pt x="202801" y="244983"/>
                </a:lnTo>
                <a:close/>
              </a:path>
            </a:pathLst>
          </a:custGeom>
          <a:solidFill>
            <a:srgbClr val="006AFF"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rgbClr val="006AFF">
                  <a:alpha val="13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B15A976-555D-9194-A22B-9F1A672D1299}"/>
              </a:ext>
            </a:extLst>
          </p:cNvPr>
          <p:cNvSpPr txBox="1"/>
          <p:nvPr/>
        </p:nvSpPr>
        <p:spPr>
          <a:xfrm>
            <a:off x="9239342" y="1320801"/>
            <a:ext cx="1573866" cy="1046227"/>
          </a:xfrm>
          <a:custGeom>
            <a:avLst/>
            <a:gdLst/>
            <a:ahLst/>
            <a:cxnLst/>
            <a:rect l="l" t="t" r="r" b="b"/>
            <a:pathLst>
              <a:path w="1573866" h="1046227">
                <a:moveTo>
                  <a:pt x="330886" y="402243"/>
                </a:moveTo>
                <a:lnTo>
                  <a:pt x="288903" y="612160"/>
                </a:lnTo>
                <a:lnTo>
                  <a:pt x="446875" y="612160"/>
                </a:lnTo>
                <a:lnTo>
                  <a:pt x="488146" y="402243"/>
                </a:lnTo>
                <a:close/>
                <a:moveTo>
                  <a:pt x="1250807" y="286254"/>
                </a:moveTo>
                <a:lnTo>
                  <a:pt x="1011003" y="642758"/>
                </a:lnTo>
                <a:lnTo>
                  <a:pt x="1250807" y="642758"/>
                </a:lnTo>
                <a:close/>
                <a:moveTo>
                  <a:pt x="1263434" y="0"/>
                </a:moveTo>
                <a:lnTo>
                  <a:pt x="1444358" y="0"/>
                </a:lnTo>
                <a:lnTo>
                  <a:pt x="1444358" y="642758"/>
                </a:lnTo>
                <a:lnTo>
                  <a:pt x="1573866" y="642758"/>
                </a:lnTo>
                <a:lnTo>
                  <a:pt x="1573866" y="818520"/>
                </a:lnTo>
                <a:lnTo>
                  <a:pt x="1444358" y="818520"/>
                </a:lnTo>
                <a:lnTo>
                  <a:pt x="1444358" y="1028437"/>
                </a:lnTo>
                <a:lnTo>
                  <a:pt x="1250807" y="1028437"/>
                </a:lnTo>
                <a:lnTo>
                  <a:pt x="1250807" y="818520"/>
                </a:lnTo>
                <a:lnTo>
                  <a:pt x="823856" y="818520"/>
                </a:lnTo>
                <a:lnTo>
                  <a:pt x="823856" y="643470"/>
                </a:lnTo>
                <a:close/>
                <a:moveTo>
                  <a:pt x="252426" y="0"/>
                </a:moveTo>
                <a:lnTo>
                  <a:pt x="411821" y="0"/>
                </a:lnTo>
                <a:lnTo>
                  <a:pt x="362196" y="244983"/>
                </a:lnTo>
                <a:lnTo>
                  <a:pt x="519456" y="244983"/>
                </a:lnTo>
                <a:lnTo>
                  <a:pt x="567824" y="0"/>
                </a:lnTo>
                <a:lnTo>
                  <a:pt x="732662" y="0"/>
                </a:lnTo>
                <a:lnTo>
                  <a:pt x="682409" y="244983"/>
                </a:lnTo>
                <a:lnTo>
                  <a:pt x="780608" y="244983"/>
                </a:lnTo>
                <a:lnTo>
                  <a:pt x="780608" y="402243"/>
                </a:lnTo>
                <a:lnTo>
                  <a:pt x="650388" y="402243"/>
                </a:lnTo>
                <a:lnTo>
                  <a:pt x="607693" y="612160"/>
                </a:lnTo>
                <a:lnTo>
                  <a:pt x="780608" y="612160"/>
                </a:lnTo>
                <a:lnTo>
                  <a:pt x="780608" y="768709"/>
                </a:lnTo>
                <a:lnTo>
                  <a:pt x="575671" y="768709"/>
                </a:lnTo>
                <a:lnTo>
                  <a:pt x="519456" y="1046227"/>
                </a:lnTo>
                <a:lnTo>
                  <a:pt x="360773" y="1046227"/>
                </a:lnTo>
                <a:lnTo>
                  <a:pt x="415565" y="768709"/>
                </a:lnTo>
                <a:lnTo>
                  <a:pt x="257593" y="768709"/>
                </a:lnTo>
                <a:lnTo>
                  <a:pt x="201378" y="1046227"/>
                </a:lnTo>
                <a:lnTo>
                  <a:pt x="40560" y="1046227"/>
                </a:lnTo>
                <a:lnTo>
                  <a:pt x="96775" y="768709"/>
                </a:lnTo>
                <a:lnTo>
                  <a:pt x="0" y="768709"/>
                </a:lnTo>
                <a:lnTo>
                  <a:pt x="0" y="612160"/>
                </a:lnTo>
                <a:lnTo>
                  <a:pt x="128085" y="612160"/>
                </a:lnTo>
                <a:lnTo>
                  <a:pt x="170780" y="402243"/>
                </a:lnTo>
                <a:lnTo>
                  <a:pt x="0" y="402243"/>
                </a:lnTo>
                <a:lnTo>
                  <a:pt x="0" y="244983"/>
                </a:lnTo>
                <a:lnTo>
                  <a:pt x="202801" y="244983"/>
                </a:lnTo>
                <a:close/>
              </a:path>
            </a:pathLst>
          </a:custGeom>
          <a:solidFill>
            <a:srgbClr val="006AFF"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rgbClr val="006AFF">
                  <a:alpha val="13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11AC7304-7C8F-C04B-1DC7-DD38DB24E2A6}"/>
              </a:ext>
            </a:extLst>
          </p:cNvPr>
          <p:cNvSpPr/>
          <p:nvPr/>
        </p:nvSpPr>
        <p:spPr>
          <a:xfrm>
            <a:off x="523968" y="2349500"/>
            <a:ext cx="2413000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AC4809ED-2159-9DD9-2A2A-0DC2B3713B0E}"/>
              </a:ext>
            </a:extLst>
          </p:cNvPr>
          <p:cNvSpPr/>
          <p:nvPr/>
        </p:nvSpPr>
        <p:spPr>
          <a:xfrm>
            <a:off x="523968" y="2522020"/>
            <a:ext cx="241300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 первые 2 недели работы сервиса обогащено более 2 000 подписей 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468632BE-8665-9CFA-51D2-99388CFB1AE6}"/>
              </a:ext>
            </a:extLst>
          </p:cNvPr>
          <p:cNvSpPr/>
          <p:nvPr/>
        </p:nvSpPr>
        <p:spPr>
          <a:xfrm>
            <a:off x="3424823" y="2349500"/>
            <a:ext cx="2413000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5">
            <a:extLst>
              <a:ext uri="{FF2B5EF4-FFF2-40B4-BE49-F238E27FC236}">
                <a16:creationId xmlns:a16="http://schemas.microsoft.com/office/drawing/2014/main" id="{514B2180-213C-5C41-B554-3EFF8C2ADB74}"/>
              </a:ext>
            </a:extLst>
          </p:cNvPr>
          <p:cNvSpPr/>
          <p:nvPr/>
        </p:nvSpPr>
        <p:spPr>
          <a:xfrm>
            <a:off x="3424822" y="2522020"/>
            <a:ext cx="2594045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Стали мега-популярным продуктом в банке, </a:t>
            </a:r>
            <a:b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так как все хотят обогащать  подписи до формата архивного хранения </a:t>
            </a:r>
            <a:b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 хранить свои </a:t>
            </a:r>
            <a:b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документы у нас </a:t>
            </a:r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265F9941-2AB5-8F8F-0E80-169770C015A6}"/>
              </a:ext>
            </a:extLst>
          </p:cNvPr>
          <p:cNvSpPr/>
          <p:nvPr/>
        </p:nvSpPr>
        <p:spPr>
          <a:xfrm>
            <a:off x="6336189" y="2349500"/>
            <a:ext cx="2413000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35">
            <a:extLst>
              <a:ext uri="{FF2B5EF4-FFF2-40B4-BE49-F238E27FC236}">
                <a16:creationId xmlns:a16="http://schemas.microsoft.com/office/drawing/2014/main" id="{EF3DB008-35F7-B329-86D6-E629FC0C4013}"/>
              </a:ext>
            </a:extLst>
          </p:cNvPr>
          <p:cNvSpPr/>
          <p:nvPr/>
        </p:nvSpPr>
        <p:spPr>
          <a:xfrm>
            <a:off x="6336189" y="2522020"/>
            <a:ext cx="241300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Расширяем сервисную модель за счет присоединения новых бизнес-доменов </a:t>
            </a: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AC5EA37-2888-F33C-A7D2-F170602035A3}"/>
              </a:ext>
            </a:extLst>
          </p:cNvPr>
          <p:cNvSpPr/>
          <p:nvPr/>
        </p:nvSpPr>
        <p:spPr>
          <a:xfrm>
            <a:off x="9237044" y="2349500"/>
            <a:ext cx="2413000" cy="679450"/>
          </a:xfrm>
          <a:custGeom>
            <a:avLst/>
            <a:gdLst>
              <a:gd name="connsiteX0" fmla="*/ 0 w 2413000"/>
              <a:gd name="connsiteY0" fmla="*/ 0 h 0"/>
              <a:gd name="connsiteX1" fmla="*/ 2413000 w 2413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3000">
                <a:moveTo>
                  <a:pt x="0" y="0"/>
                </a:moveTo>
                <a:lnTo>
                  <a:pt x="2413000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5">
            <a:extLst>
              <a:ext uri="{FF2B5EF4-FFF2-40B4-BE49-F238E27FC236}">
                <a16:creationId xmlns:a16="http://schemas.microsoft.com/office/drawing/2014/main" id="{F699ED12-CCBA-A694-8CC0-E2C1A4958A32}"/>
              </a:ext>
            </a:extLst>
          </p:cNvPr>
          <p:cNvSpPr/>
          <p:nvPr/>
        </p:nvSpPr>
        <p:spPr>
          <a:xfrm>
            <a:off x="9237043" y="2522020"/>
            <a:ext cx="2594045" cy="27699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Готовимся выйти </a:t>
            </a:r>
            <a:br>
              <a:rPr kumimoji="0" lang="en-U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 рынок решений архивного хранения электронных </a:t>
            </a:r>
            <a:br>
              <a:rPr kumimoji="0" lang="en-U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документов с продуктом «ИНТАР», где будем предлагать функционал обогащения </a:t>
            </a:r>
            <a:br>
              <a:rPr kumimoji="0" lang="en-U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подписей МДВ и усиления их </a:t>
            </a:r>
            <a:br>
              <a:rPr kumimoji="0" lang="en-U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 архивного формата хранения </a:t>
            </a:r>
          </a:p>
        </p:txBody>
      </p:sp>
      <p:pic>
        <p:nvPicPr>
          <p:cNvPr id="47" name="Рисунок 46" descr="Изображение выглядит как Графика, круг, снимок экран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79467D5-352C-39FB-CDAC-C2651162E1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137"/>
          <a:stretch/>
        </p:blipFill>
        <p:spPr>
          <a:xfrm>
            <a:off x="2071198" y="1652577"/>
            <a:ext cx="784269" cy="696923"/>
          </a:xfrm>
          <a:prstGeom prst="rect">
            <a:avLst/>
          </a:prstGeom>
        </p:spPr>
      </p:pic>
      <p:pic>
        <p:nvPicPr>
          <p:cNvPr id="53" name="Рисунок 52" descr="Изображение выглядит как символ, логотип, Шрифт,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E18612A-AF0B-8F9D-6873-8214496C944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4"/>
          <a:stretch>
            <a:fillRect/>
          </a:stretch>
        </p:blipFill>
        <p:spPr>
          <a:xfrm>
            <a:off x="5045020" y="1663701"/>
            <a:ext cx="732985" cy="679450"/>
          </a:xfrm>
          <a:custGeom>
            <a:avLst/>
            <a:gdLst>
              <a:gd name="connsiteX0" fmla="*/ 358784 w 825950"/>
              <a:gd name="connsiteY0" fmla="*/ 0 h 765625"/>
              <a:gd name="connsiteX1" fmla="*/ 825950 w 825950"/>
              <a:gd name="connsiteY1" fmla="*/ 0 h 765625"/>
              <a:gd name="connsiteX2" fmla="*/ 825950 w 825950"/>
              <a:gd name="connsiteY2" fmla="*/ 765625 h 765625"/>
              <a:gd name="connsiteX3" fmla="*/ 0 w 825950"/>
              <a:gd name="connsiteY3" fmla="*/ 765625 h 765625"/>
              <a:gd name="connsiteX4" fmla="*/ 0 w 825950"/>
              <a:gd name="connsiteY4" fmla="*/ 381208 h 765625"/>
              <a:gd name="connsiteX5" fmla="*/ 358784 w 825950"/>
              <a:gd name="connsiteY5" fmla="*/ 381208 h 76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950" h="765625">
                <a:moveTo>
                  <a:pt x="358784" y="0"/>
                </a:moveTo>
                <a:lnTo>
                  <a:pt x="825950" y="0"/>
                </a:lnTo>
                <a:lnTo>
                  <a:pt x="825950" y="765625"/>
                </a:lnTo>
                <a:lnTo>
                  <a:pt x="0" y="765625"/>
                </a:lnTo>
                <a:lnTo>
                  <a:pt x="0" y="381208"/>
                </a:lnTo>
                <a:lnTo>
                  <a:pt x="358784" y="381208"/>
                </a:lnTo>
                <a:close/>
              </a:path>
            </a:pathLst>
          </a:custGeom>
        </p:spPr>
      </p:pic>
      <p:pic>
        <p:nvPicPr>
          <p:cNvPr id="56" name="Рисунок 55" descr="Изображение выглядит как Графика, Шрифт, символ, круг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12582B6-DB65-BF4D-5CEA-0693394C37A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1"/>
          <a:stretch/>
        </p:blipFill>
        <p:spPr>
          <a:xfrm>
            <a:off x="10910922" y="1687900"/>
            <a:ext cx="679450" cy="655251"/>
          </a:xfrm>
          <a:prstGeom prst="rect">
            <a:avLst/>
          </a:prstGeom>
        </p:spPr>
      </p:pic>
      <p:pic>
        <p:nvPicPr>
          <p:cNvPr id="58" name="Рисунок 57" descr="Изображение выглядит как круг, Графика, искусство, шабло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02C9C06-7CD9-8D9E-B07D-B00A58EFD37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19"/>
          <a:stretch/>
        </p:blipFill>
        <p:spPr>
          <a:xfrm>
            <a:off x="7966993" y="1699017"/>
            <a:ext cx="767915" cy="64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04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34C74-04AC-D954-3E65-F6EEC0241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Прямоугольник 257">
            <a:extLst>
              <a:ext uri="{FF2B5EF4-FFF2-40B4-BE49-F238E27FC236}">
                <a16:creationId xmlns:a16="http://schemas.microsoft.com/office/drawing/2014/main" id="{C98C682F-4C41-B75F-084A-0DE114CABA0F}"/>
              </a:ext>
            </a:extLst>
          </p:cNvPr>
          <p:cNvSpPr/>
          <p:nvPr/>
        </p:nvSpPr>
        <p:spPr>
          <a:xfrm>
            <a:off x="6104889" y="2607559"/>
            <a:ext cx="5255342" cy="3263074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95E7B34-487D-DCEC-6538-90986E5E6070}"/>
              </a:ext>
            </a:extLst>
          </p:cNvPr>
          <p:cNvSpPr/>
          <p:nvPr/>
        </p:nvSpPr>
        <p:spPr>
          <a:xfrm flipH="1">
            <a:off x="799816" y="2607559"/>
            <a:ext cx="5255342" cy="3263074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F22C52-C958-3D4A-0F5E-E222109C5D4C}"/>
              </a:ext>
            </a:extLst>
          </p:cNvPr>
          <p:cNvSpPr txBox="1"/>
          <p:nvPr/>
        </p:nvSpPr>
        <p:spPr>
          <a:xfrm>
            <a:off x="724745" y="1380187"/>
            <a:ext cx="1074251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1C1C1C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</a:p>
        </p:txBody>
      </p:sp>
      <p:grpSp>
        <p:nvGrpSpPr>
          <p:cNvPr id="257" name="Группа 256">
            <a:extLst>
              <a:ext uri="{FF2B5EF4-FFF2-40B4-BE49-F238E27FC236}">
                <a16:creationId xmlns:a16="http://schemas.microsoft.com/office/drawing/2014/main" id="{C9AC7E56-FA69-92C8-8EB3-394E56E5E1F8}"/>
              </a:ext>
            </a:extLst>
          </p:cNvPr>
          <p:cNvGrpSpPr/>
          <p:nvPr/>
        </p:nvGrpSpPr>
        <p:grpSpPr>
          <a:xfrm>
            <a:off x="2300278" y="1959428"/>
            <a:ext cx="7591444" cy="5080369"/>
            <a:chOff x="1925785" y="1458190"/>
            <a:chExt cx="8340430" cy="5581608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C618C70F-6B59-76C5-C4DD-69442BF01442}"/>
                </a:ext>
              </a:extLst>
            </p:cNvPr>
            <p:cNvSpPr/>
            <p:nvPr/>
          </p:nvSpPr>
          <p:spPr>
            <a:xfrm rot="10800000" flipV="1">
              <a:off x="1925785" y="3762919"/>
              <a:ext cx="8340430" cy="3104912"/>
            </a:xfrm>
            <a:custGeom>
              <a:avLst/>
              <a:gdLst>
                <a:gd name="connsiteX0" fmla="*/ 4255894 w 8340430"/>
                <a:gd name="connsiteY0" fmla="*/ 0 h 3104912"/>
                <a:gd name="connsiteX1" fmla="*/ 4084536 w 8340430"/>
                <a:gd name="connsiteY1" fmla="*/ 0 h 3104912"/>
                <a:gd name="connsiteX2" fmla="*/ 18471 w 8340430"/>
                <a:gd name="connsiteY2" fmla="*/ 3030190 h 3104912"/>
                <a:gd name="connsiteX3" fmla="*/ 0 w 8340430"/>
                <a:gd name="connsiteY3" fmla="*/ 3104912 h 3104912"/>
                <a:gd name="connsiteX4" fmla="*/ 8340430 w 8340430"/>
                <a:gd name="connsiteY4" fmla="*/ 3104912 h 3104912"/>
                <a:gd name="connsiteX5" fmla="*/ 8321959 w 8340430"/>
                <a:gd name="connsiteY5" fmla="*/ 3030189 h 3104912"/>
                <a:gd name="connsiteX6" fmla="*/ 4255894 w 8340430"/>
                <a:gd name="connsiteY6" fmla="*/ 0 h 310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40430" h="3104912">
                  <a:moveTo>
                    <a:pt x="4255894" y="0"/>
                  </a:moveTo>
                  <a:lnTo>
                    <a:pt x="4084536" y="0"/>
                  </a:lnTo>
                  <a:cubicBezTo>
                    <a:pt x="2162911" y="0"/>
                    <a:pt x="539749" y="1277870"/>
                    <a:pt x="18471" y="3030190"/>
                  </a:cubicBezTo>
                  <a:lnTo>
                    <a:pt x="0" y="3104912"/>
                  </a:lnTo>
                  <a:lnTo>
                    <a:pt x="8340430" y="3104912"/>
                  </a:lnTo>
                  <a:lnTo>
                    <a:pt x="8321959" y="3030189"/>
                  </a:lnTo>
                  <a:cubicBezTo>
                    <a:pt x="7800680" y="1277869"/>
                    <a:pt x="6177518" y="0"/>
                    <a:pt x="42558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AFF"/>
                </a:gs>
                <a:gs pos="100000">
                  <a:srgbClr val="0085F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04800" dist="1143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  <p:grpSp>
          <p:nvGrpSpPr>
            <p:cNvPr id="256" name="Группа 255">
              <a:extLst>
                <a:ext uri="{FF2B5EF4-FFF2-40B4-BE49-F238E27FC236}">
                  <a16:creationId xmlns:a16="http://schemas.microsoft.com/office/drawing/2014/main" id="{5D07B29D-2B18-4CFB-2E21-7AA26F431FC7}"/>
                </a:ext>
              </a:extLst>
            </p:cNvPr>
            <p:cNvGrpSpPr/>
            <p:nvPr/>
          </p:nvGrpSpPr>
          <p:grpSpPr>
            <a:xfrm>
              <a:off x="4128477" y="1458190"/>
              <a:ext cx="3935045" cy="5581608"/>
              <a:chOff x="6846774" y="3497485"/>
              <a:chExt cx="3207244" cy="4549269"/>
            </a:xfrm>
          </p:grpSpPr>
          <p:sp>
            <p:nvSpPr>
              <p:cNvPr id="131" name="Полилиния: фигура 130">
                <a:extLst>
                  <a:ext uri="{FF2B5EF4-FFF2-40B4-BE49-F238E27FC236}">
                    <a16:creationId xmlns:a16="http://schemas.microsoft.com/office/drawing/2014/main" id="{7F1A04B6-4B69-5011-8CC9-1DBC5DBBDFC4}"/>
                  </a:ext>
                </a:extLst>
              </p:cNvPr>
              <p:cNvSpPr/>
              <p:nvPr/>
            </p:nvSpPr>
            <p:spPr>
              <a:xfrm>
                <a:off x="7482953" y="4957534"/>
                <a:ext cx="1937247" cy="2032834"/>
              </a:xfrm>
              <a:custGeom>
                <a:avLst/>
                <a:gdLst>
                  <a:gd name="connsiteX0" fmla="*/ 537509 w 1937247"/>
                  <a:gd name="connsiteY0" fmla="*/ 220964 h 2032834"/>
                  <a:gd name="connsiteX1" fmla="*/ 0 w 1937247"/>
                  <a:gd name="connsiteY1" fmla="*/ 620735 h 2032834"/>
                  <a:gd name="connsiteX2" fmla="*/ 437203 w 1937247"/>
                  <a:gd name="connsiteY2" fmla="*/ 2032835 h 2032834"/>
                  <a:gd name="connsiteX3" fmla="*/ 1937248 w 1937247"/>
                  <a:gd name="connsiteY3" fmla="*/ 2021205 h 2032834"/>
                  <a:gd name="connsiteX4" fmla="*/ 1886550 w 1937247"/>
                  <a:gd name="connsiteY4" fmla="*/ 1498778 h 2032834"/>
                  <a:gd name="connsiteX5" fmla="*/ 1851116 w 1937247"/>
                  <a:gd name="connsiteY5" fmla="*/ 668708 h 2032834"/>
                  <a:gd name="connsiteX6" fmla="*/ 1534934 w 1937247"/>
                  <a:gd name="connsiteY6" fmla="*/ 0 h 2032834"/>
                  <a:gd name="connsiteX7" fmla="*/ 1264363 w 1937247"/>
                  <a:gd name="connsiteY7" fmla="*/ 97581 h 2032834"/>
                  <a:gd name="connsiteX8" fmla="*/ 1261637 w 1937247"/>
                  <a:gd name="connsiteY8" fmla="*/ 97581 h 2032834"/>
                  <a:gd name="connsiteX9" fmla="*/ 1112450 w 1937247"/>
                  <a:gd name="connsiteY9" fmla="*/ 11266 h 2032834"/>
                  <a:gd name="connsiteX10" fmla="*/ 591296 w 1937247"/>
                  <a:gd name="connsiteY10" fmla="*/ 108847 h 203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7247" h="2032834">
                    <a:moveTo>
                      <a:pt x="537509" y="220964"/>
                    </a:moveTo>
                    <a:lnTo>
                      <a:pt x="0" y="620735"/>
                    </a:lnTo>
                    <a:lnTo>
                      <a:pt x="437203" y="2032835"/>
                    </a:lnTo>
                    <a:lnTo>
                      <a:pt x="1937248" y="2021205"/>
                    </a:lnTo>
                    <a:lnTo>
                      <a:pt x="1886550" y="1498778"/>
                    </a:lnTo>
                    <a:lnTo>
                      <a:pt x="1851116" y="668708"/>
                    </a:lnTo>
                    <a:lnTo>
                      <a:pt x="1534934" y="0"/>
                    </a:lnTo>
                    <a:lnTo>
                      <a:pt x="1264363" y="97581"/>
                    </a:lnTo>
                    <a:cubicBezTo>
                      <a:pt x="1263490" y="97962"/>
                      <a:pt x="1262509" y="97962"/>
                      <a:pt x="1261637" y="97581"/>
                    </a:cubicBezTo>
                    <a:lnTo>
                      <a:pt x="1112450" y="11266"/>
                    </a:lnTo>
                    <a:lnTo>
                      <a:pt x="591296" y="108847"/>
                    </a:ln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2" name="Полилиния: фигура 131">
                <a:extLst>
                  <a:ext uri="{FF2B5EF4-FFF2-40B4-BE49-F238E27FC236}">
                    <a16:creationId xmlns:a16="http://schemas.microsoft.com/office/drawing/2014/main" id="{280714CB-5139-B0F0-7D41-C04376B2FB05}"/>
                  </a:ext>
                </a:extLst>
              </p:cNvPr>
              <p:cNvSpPr/>
              <p:nvPr/>
            </p:nvSpPr>
            <p:spPr>
              <a:xfrm>
                <a:off x="7393186" y="5578269"/>
                <a:ext cx="461552" cy="1419004"/>
              </a:xfrm>
              <a:custGeom>
                <a:avLst/>
                <a:gdLst>
                  <a:gd name="connsiteX0" fmla="*/ 0 w 461552"/>
                  <a:gd name="connsiteY0" fmla="*/ 1419005 h 1419004"/>
                  <a:gd name="connsiteX1" fmla="*/ 461552 w 461552"/>
                  <a:gd name="connsiteY1" fmla="*/ 1419005 h 1419004"/>
                  <a:gd name="connsiteX2" fmla="*/ 449741 w 461552"/>
                  <a:gd name="connsiteY2" fmla="*/ 588935 h 1419004"/>
                  <a:gd name="connsiteX3" fmla="*/ 89767 w 461552"/>
                  <a:gd name="connsiteY3" fmla="*/ 0 h 1419004"/>
                  <a:gd name="connsiteX4" fmla="*/ 64326 w 461552"/>
                  <a:gd name="connsiteY4" fmla="*/ 228233 h 1419004"/>
                  <a:gd name="connsiteX5" fmla="*/ 0 w 461552"/>
                  <a:gd name="connsiteY5" fmla="*/ 1419005 h 141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552" h="1419004">
                    <a:moveTo>
                      <a:pt x="0" y="1419005"/>
                    </a:moveTo>
                    <a:lnTo>
                      <a:pt x="461552" y="1419005"/>
                    </a:lnTo>
                    <a:lnTo>
                      <a:pt x="449741" y="588935"/>
                    </a:lnTo>
                    <a:lnTo>
                      <a:pt x="89767" y="0"/>
                    </a:lnTo>
                    <a:cubicBezTo>
                      <a:pt x="73539" y="75012"/>
                      <a:pt x="65017" y="151495"/>
                      <a:pt x="64326" y="228233"/>
                    </a:cubicBezTo>
                    <a:cubicBezTo>
                      <a:pt x="59239" y="381599"/>
                      <a:pt x="0" y="1419005"/>
                      <a:pt x="0" y="14190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3" name="Полилиния: фигура 132">
                <a:extLst>
                  <a:ext uri="{FF2B5EF4-FFF2-40B4-BE49-F238E27FC236}">
                    <a16:creationId xmlns:a16="http://schemas.microsoft.com/office/drawing/2014/main" id="{418B7AB3-61EF-EF99-A6DE-AE58E7D8B8EF}"/>
                  </a:ext>
                </a:extLst>
              </p:cNvPr>
              <p:cNvSpPr/>
              <p:nvPr/>
            </p:nvSpPr>
            <p:spPr>
              <a:xfrm>
                <a:off x="8910131" y="4225590"/>
                <a:ext cx="1002929" cy="1470066"/>
              </a:xfrm>
              <a:custGeom>
                <a:avLst/>
                <a:gdLst>
                  <a:gd name="connsiteX0" fmla="*/ 0 w 1002929"/>
                  <a:gd name="connsiteY0" fmla="*/ 773375 h 1470066"/>
                  <a:gd name="connsiteX1" fmla="*/ 241316 w 1002929"/>
                  <a:gd name="connsiteY1" fmla="*/ 718861 h 1470066"/>
                  <a:gd name="connsiteX2" fmla="*/ 470456 w 1002929"/>
                  <a:gd name="connsiteY2" fmla="*/ 731399 h 1470066"/>
                  <a:gd name="connsiteX3" fmla="*/ 332354 w 1002929"/>
                  <a:gd name="connsiteY3" fmla="*/ 168085 h 1470066"/>
                  <a:gd name="connsiteX4" fmla="*/ 709954 w 1002929"/>
                  <a:gd name="connsiteY4" fmla="*/ 0 h 1470066"/>
                  <a:gd name="connsiteX5" fmla="*/ 997062 w 1002929"/>
                  <a:gd name="connsiteY5" fmla="*/ 841518 h 1470066"/>
                  <a:gd name="connsiteX6" fmla="*/ 914382 w 1002929"/>
                  <a:gd name="connsiteY6" fmla="*/ 1114089 h 1470066"/>
                  <a:gd name="connsiteX7" fmla="*/ 581120 w 1002929"/>
                  <a:gd name="connsiteY7" fmla="*/ 1354315 h 1470066"/>
                  <a:gd name="connsiteX8" fmla="*/ 408129 w 1002929"/>
                  <a:gd name="connsiteY8" fmla="*/ 1470067 h 1470066"/>
                  <a:gd name="connsiteX9" fmla="*/ 139919 w 1002929"/>
                  <a:gd name="connsiteY9" fmla="*/ 1252010 h 147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2929" h="1470066">
                    <a:moveTo>
                      <a:pt x="0" y="773375"/>
                    </a:moveTo>
                    <a:cubicBezTo>
                      <a:pt x="0" y="773375"/>
                      <a:pt x="129743" y="704142"/>
                      <a:pt x="241316" y="718861"/>
                    </a:cubicBezTo>
                    <a:cubicBezTo>
                      <a:pt x="317326" y="728201"/>
                      <a:pt x="393882" y="732399"/>
                      <a:pt x="470456" y="731399"/>
                    </a:cubicBezTo>
                    <a:lnTo>
                      <a:pt x="332354" y="168085"/>
                    </a:lnTo>
                    <a:lnTo>
                      <a:pt x="709954" y="0"/>
                    </a:lnTo>
                    <a:cubicBezTo>
                      <a:pt x="709954" y="0"/>
                      <a:pt x="976710" y="674159"/>
                      <a:pt x="997062" y="841518"/>
                    </a:cubicBezTo>
                    <a:cubicBezTo>
                      <a:pt x="1017414" y="1008876"/>
                      <a:pt x="983615" y="1039404"/>
                      <a:pt x="914382" y="1114089"/>
                    </a:cubicBezTo>
                    <a:cubicBezTo>
                      <a:pt x="862412" y="1169693"/>
                      <a:pt x="581120" y="1354315"/>
                      <a:pt x="581120" y="1354315"/>
                    </a:cubicBezTo>
                    <a:lnTo>
                      <a:pt x="408129" y="1470067"/>
                    </a:lnTo>
                    <a:lnTo>
                      <a:pt x="139919" y="1252010"/>
                    </a:ln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4" name="Полилиния: фигура 133">
                <a:extLst>
                  <a:ext uri="{FF2B5EF4-FFF2-40B4-BE49-F238E27FC236}">
                    <a16:creationId xmlns:a16="http://schemas.microsoft.com/office/drawing/2014/main" id="{0AA7CE84-F611-BD31-A678-0B622C4FA870}"/>
                  </a:ext>
                </a:extLst>
              </p:cNvPr>
              <p:cNvSpPr/>
              <p:nvPr/>
            </p:nvSpPr>
            <p:spPr>
              <a:xfrm>
                <a:off x="9004804" y="4967892"/>
                <a:ext cx="228232" cy="658349"/>
              </a:xfrm>
              <a:custGeom>
                <a:avLst/>
                <a:gdLst>
                  <a:gd name="connsiteX0" fmla="*/ 228232 w 228232"/>
                  <a:gd name="connsiteY0" fmla="*/ 658350 h 658349"/>
                  <a:gd name="connsiteX1" fmla="*/ 207880 w 228232"/>
                  <a:gd name="connsiteY1" fmla="*/ 638543 h 658349"/>
                  <a:gd name="connsiteX2" fmla="*/ 185893 w 228232"/>
                  <a:gd name="connsiteY2" fmla="*/ 613830 h 658349"/>
                  <a:gd name="connsiteX3" fmla="*/ 158636 w 228232"/>
                  <a:gd name="connsiteY3" fmla="*/ 579486 h 658349"/>
                  <a:gd name="connsiteX4" fmla="*/ 96490 w 228232"/>
                  <a:gd name="connsiteY4" fmla="*/ 483178 h 658349"/>
                  <a:gd name="connsiteX5" fmla="*/ 41067 w 228232"/>
                  <a:gd name="connsiteY5" fmla="*/ 354706 h 658349"/>
                  <a:gd name="connsiteX6" fmla="*/ 8541 w 228232"/>
                  <a:gd name="connsiteY6" fmla="*/ 218602 h 658349"/>
                  <a:gd name="connsiteX7" fmla="*/ 0 w 228232"/>
                  <a:gd name="connsiteY7" fmla="*/ 104667 h 658349"/>
                  <a:gd name="connsiteX8" fmla="*/ 1090 w 228232"/>
                  <a:gd name="connsiteY8" fmla="*/ 60874 h 658349"/>
                  <a:gd name="connsiteX9" fmla="*/ 3998 w 228232"/>
                  <a:gd name="connsiteY9" fmla="*/ 27802 h 658349"/>
                  <a:gd name="connsiteX10" fmla="*/ 8359 w 228232"/>
                  <a:gd name="connsiteY10" fmla="*/ 0 h 658349"/>
                  <a:gd name="connsiteX11" fmla="*/ 8359 w 228232"/>
                  <a:gd name="connsiteY11" fmla="*/ 28166 h 658349"/>
                  <a:gd name="connsiteX12" fmla="*/ 7268 w 228232"/>
                  <a:gd name="connsiteY12" fmla="*/ 61056 h 658349"/>
                  <a:gd name="connsiteX13" fmla="*/ 7268 w 228232"/>
                  <a:gd name="connsiteY13" fmla="*/ 104486 h 658349"/>
                  <a:gd name="connsiteX14" fmla="*/ 17808 w 228232"/>
                  <a:gd name="connsiteY14" fmla="*/ 217330 h 658349"/>
                  <a:gd name="connsiteX15" fmla="*/ 50698 w 228232"/>
                  <a:gd name="connsiteY15" fmla="*/ 351798 h 658349"/>
                  <a:gd name="connsiteX16" fmla="*/ 105212 w 228232"/>
                  <a:gd name="connsiteY16" fmla="*/ 478998 h 658349"/>
                  <a:gd name="connsiteX17" fmla="*/ 164269 w 228232"/>
                  <a:gd name="connsiteY17" fmla="*/ 575488 h 658349"/>
                  <a:gd name="connsiteX18" fmla="*/ 190254 w 228232"/>
                  <a:gd name="connsiteY18" fmla="*/ 610377 h 658349"/>
                  <a:gd name="connsiteX19" fmla="*/ 210969 w 228232"/>
                  <a:gd name="connsiteY19" fmla="*/ 635999 h 658349"/>
                  <a:gd name="connsiteX20" fmla="*/ 228232 w 228232"/>
                  <a:gd name="connsiteY20" fmla="*/ 658350 h 65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8232" h="658349">
                    <a:moveTo>
                      <a:pt x="228232" y="658350"/>
                    </a:moveTo>
                    <a:cubicBezTo>
                      <a:pt x="220891" y="652353"/>
                      <a:pt x="214077" y="645721"/>
                      <a:pt x="207880" y="638543"/>
                    </a:cubicBezTo>
                    <a:cubicBezTo>
                      <a:pt x="200121" y="630711"/>
                      <a:pt x="192780" y="622461"/>
                      <a:pt x="185893" y="613830"/>
                    </a:cubicBezTo>
                    <a:cubicBezTo>
                      <a:pt x="177716" y="603836"/>
                      <a:pt x="167722" y="592933"/>
                      <a:pt x="158636" y="579486"/>
                    </a:cubicBezTo>
                    <a:cubicBezTo>
                      <a:pt x="135595" y="548940"/>
                      <a:pt x="114825" y="516758"/>
                      <a:pt x="96490" y="483178"/>
                    </a:cubicBezTo>
                    <a:cubicBezTo>
                      <a:pt x="74702" y="441856"/>
                      <a:pt x="56168" y="398899"/>
                      <a:pt x="41067" y="354706"/>
                    </a:cubicBezTo>
                    <a:cubicBezTo>
                      <a:pt x="26639" y="310277"/>
                      <a:pt x="15773" y="264757"/>
                      <a:pt x="8541" y="218602"/>
                    </a:cubicBezTo>
                    <a:cubicBezTo>
                      <a:pt x="2907" y="180878"/>
                      <a:pt x="54" y="142809"/>
                      <a:pt x="0" y="104667"/>
                    </a:cubicBezTo>
                    <a:cubicBezTo>
                      <a:pt x="0" y="88495"/>
                      <a:pt x="0" y="73776"/>
                      <a:pt x="1090" y="60874"/>
                    </a:cubicBezTo>
                    <a:cubicBezTo>
                      <a:pt x="2180" y="47972"/>
                      <a:pt x="2726" y="36888"/>
                      <a:pt x="3998" y="27802"/>
                    </a:cubicBezTo>
                    <a:cubicBezTo>
                      <a:pt x="4561" y="18408"/>
                      <a:pt x="6015" y="9104"/>
                      <a:pt x="8359" y="0"/>
                    </a:cubicBezTo>
                    <a:cubicBezTo>
                      <a:pt x="9122" y="9376"/>
                      <a:pt x="9122" y="18789"/>
                      <a:pt x="8359" y="28166"/>
                    </a:cubicBezTo>
                    <a:cubicBezTo>
                      <a:pt x="8359" y="37251"/>
                      <a:pt x="7087" y="48154"/>
                      <a:pt x="7268" y="61056"/>
                    </a:cubicBezTo>
                    <a:cubicBezTo>
                      <a:pt x="7450" y="73957"/>
                      <a:pt x="7268" y="88495"/>
                      <a:pt x="7268" y="104486"/>
                    </a:cubicBezTo>
                    <a:cubicBezTo>
                      <a:pt x="8431" y="142282"/>
                      <a:pt x="11957" y="179969"/>
                      <a:pt x="17808" y="217330"/>
                    </a:cubicBezTo>
                    <a:cubicBezTo>
                      <a:pt x="25458" y="262904"/>
                      <a:pt x="36452" y="307842"/>
                      <a:pt x="50698" y="351798"/>
                    </a:cubicBezTo>
                    <a:cubicBezTo>
                      <a:pt x="65762" y="395464"/>
                      <a:pt x="83988" y="437967"/>
                      <a:pt x="105212" y="478998"/>
                    </a:cubicBezTo>
                    <a:cubicBezTo>
                      <a:pt x="122748" y="512434"/>
                      <a:pt x="142482" y="544651"/>
                      <a:pt x="164269" y="575488"/>
                    </a:cubicBezTo>
                    <a:cubicBezTo>
                      <a:pt x="173173" y="588935"/>
                      <a:pt x="182441" y="600201"/>
                      <a:pt x="190254" y="610377"/>
                    </a:cubicBezTo>
                    <a:cubicBezTo>
                      <a:pt x="198068" y="620553"/>
                      <a:pt x="204973" y="628549"/>
                      <a:pt x="210969" y="635999"/>
                    </a:cubicBezTo>
                    <a:cubicBezTo>
                      <a:pt x="217329" y="642959"/>
                      <a:pt x="223108" y="650427"/>
                      <a:pt x="228232" y="658350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5" name="Полилиния: фигура 134">
                <a:extLst>
                  <a:ext uri="{FF2B5EF4-FFF2-40B4-BE49-F238E27FC236}">
                    <a16:creationId xmlns:a16="http://schemas.microsoft.com/office/drawing/2014/main" id="{D703EDDF-8330-77FA-2043-51B9742C49EA}"/>
                  </a:ext>
                </a:extLst>
              </p:cNvPr>
              <p:cNvSpPr/>
              <p:nvPr/>
            </p:nvSpPr>
            <p:spPr>
              <a:xfrm>
                <a:off x="8074319" y="4944995"/>
                <a:ext cx="534530" cy="1688850"/>
              </a:xfrm>
              <a:custGeom>
                <a:avLst/>
                <a:gdLst>
                  <a:gd name="connsiteX0" fmla="*/ 534531 w 534530"/>
                  <a:gd name="connsiteY0" fmla="*/ 0 h 1688850"/>
                  <a:gd name="connsiteX1" fmla="*/ 351364 w 534530"/>
                  <a:gd name="connsiteY1" fmla="*/ 826436 h 1688850"/>
                  <a:gd name="connsiteX2" fmla="*/ 351364 w 534530"/>
                  <a:gd name="connsiteY2" fmla="*/ 1688850 h 1688850"/>
                  <a:gd name="connsiteX3" fmla="*/ 23371 w 534530"/>
                  <a:gd name="connsiteY3" fmla="*/ 917293 h 1688850"/>
                  <a:gd name="connsiteX4" fmla="*/ 111 w 534530"/>
                  <a:gd name="connsiteY4" fmla="*/ 121204 h 168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530" h="1688850">
                    <a:moveTo>
                      <a:pt x="534531" y="0"/>
                    </a:moveTo>
                    <a:cubicBezTo>
                      <a:pt x="534531" y="0"/>
                      <a:pt x="345367" y="576215"/>
                      <a:pt x="351364" y="826436"/>
                    </a:cubicBezTo>
                    <a:cubicBezTo>
                      <a:pt x="357360" y="1076656"/>
                      <a:pt x="351364" y="1688850"/>
                      <a:pt x="351364" y="1688850"/>
                    </a:cubicBezTo>
                    <a:cubicBezTo>
                      <a:pt x="351364" y="1688850"/>
                      <a:pt x="62621" y="1497506"/>
                      <a:pt x="23371" y="917293"/>
                    </a:cubicBezTo>
                    <a:cubicBezTo>
                      <a:pt x="-2978" y="529515"/>
                      <a:pt x="111" y="121204"/>
                      <a:pt x="111" y="121204"/>
                    </a:cubicBezTo>
                    <a:close/>
                  </a:path>
                </a:pathLst>
              </a:custGeom>
              <a:solidFill>
                <a:srgbClr val="FAFAFA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6" name="Полилиния: фигура 135">
                <a:extLst>
                  <a:ext uri="{FF2B5EF4-FFF2-40B4-BE49-F238E27FC236}">
                    <a16:creationId xmlns:a16="http://schemas.microsoft.com/office/drawing/2014/main" id="{EFC650E2-66E6-8CD9-9E71-03EDCDD781DD}"/>
                  </a:ext>
                </a:extLst>
              </p:cNvPr>
              <p:cNvSpPr/>
              <p:nvPr/>
            </p:nvSpPr>
            <p:spPr>
              <a:xfrm>
                <a:off x="8443672" y="5054932"/>
                <a:ext cx="329264" cy="1548385"/>
              </a:xfrm>
              <a:custGeom>
                <a:avLst/>
                <a:gdLst>
                  <a:gd name="connsiteX0" fmla="*/ 545 w 329264"/>
                  <a:gd name="connsiteY0" fmla="*/ 1548385 h 1548385"/>
                  <a:gd name="connsiteX1" fmla="*/ 545 w 329264"/>
                  <a:gd name="connsiteY1" fmla="*/ 1543843 h 1548385"/>
                  <a:gd name="connsiteX2" fmla="*/ 545 w 329264"/>
                  <a:gd name="connsiteY2" fmla="*/ 1530214 h 1548385"/>
                  <a:gd name="connsiteX3" fmla="*/ 3634 w 329264"/>
                  <a:gd name="connsiteY3" fmla="*/ 1478244 h 1548385"/>
                  <a:gd name="connsiteX4" fmla="*/ 25258 w 329264"/>
                  <a:gd name="connsiteY4" fmla="*/ 1287989 h 1548385"/>
                  <a:gd name="connsiteX5" fmla="*/ 79773 w 329264"/>
                  <a:gd name="connsiteY5" fmla="*/ 1009240 h 1548385"/>
                  <a:gd name="connsiteX6" fmla="*/ 171901 w 329264"/>
                  <a:gd name="connsiteY6" fmla="*/ 673796 h 1548385"/>
                  <a:gd name="connsiteX7" fmla="*/ 320906 w 329264"/>
                  <a:gd name="connsiteY7" fmla="*/ 225507 h 1548385"/>
                  <a:gd name="connsiteX8" fmla="*/ 324359 w 329264"/>
                  <a:gd name="connsiteY8" fmla="*/ 230777 h 1548385"/>
                  <a:gd name="connsiteX9" fmla="*/ 189346 w 329264"/>
                  <a:gd name="connsiteY9" fmla="*/ 214423 h 1548385"/>
                  <a:gd name="connsiteX10" fmla="*/ 180078 w 329264"/>
                  <a:gd name="connsiteY10" fmla="*/ 213332 h 1548385"/>
                  <a:gd name="connsiteX11" fmla="*/ 187710 w 329264"/>
                  <a:gd name="connsiteY11" fmla="*/ 208244 h 1548385"/>
                  <a:gd name="connsiteX12" fmla="*/ 322723 w 329264"/>
                  <a:gd name="connsiteY12" fmla="*/ 118478 h 1548385"/>
                  <a:gd name="connsiteX13" fmla="*/ 321815 w 329264"/>
                  <a:gd name="connsiteY13" fmla="*/ 120840 h 1548385"/>
                  <a:gd name="connsiteX14" fmla="*/ 305279 w 329264"/>
                  <a:gd name="connsiteY14" fmla="*/ 31255 h 1548385"/>
                  <a:gd name="connsiteX15" fmla="*/ 301281 w 329264"/>
                  <a:gd name="connsiteY15" fmla="*/ 7995 h 1548385"/>
                  <a:gd name="connsiteX16" fmla="*/ 300372 w 329264"/>
                  <a:gd name="connsiteY16" fmla="*/ 0 h 1548385"/>
                  <a:gd name="connsiteX17" fmla="*/ 302553 w 329264"/>
                  <a:gd name="connsiteY17" fmla="*/ 7814 h 1548385"/>
                  <a:gd name="connsiteX18" fmla="*/ 307641 w 329264"/>
                  <a:gd name="connsiteY18" fmla="*/ 30891 h 1548385"/>
                  <a:gd name="connsiteX19" fmla="*/ 325812 w 329264"/>
                  <a:gd name="connsiteY19" fmla="*/ 119931 h 1548385"/>
                  <a:gd name="connsiteX20" fmla="*/ 325812 w 329264"/>
                  <a:gd name="connsiteY20" fmla="*/ 121385 h 1548385"/>
                  <a:gd name="connsiteX21" fmla="*/ 324541 w 329264"/>
                  <a:gd name="connsiteY21" fmla="*/ 122293 h 1548385"/>
                  <a:gd name="connsiteX22" fmla="*/ 190799 w 329264"/>
                  <a:gd name="connsiteY22" fmla="*/ 213150 h 1548385"/>
                  <a:gd name="connsiteX23" fmla="*/ 189164 w 329264"/>
                  <a:gd name="connsiteY23" fmla="*/ 206791 h 1548385"/>
                  <a:gd name="connsiteX24" fmla="*/ 324359 w 329264"/>
                  <a:gd name="connsiteY24" fmla="*/ 222055 h 1548385"/>
                  <a:gd name="connsiteX25" fmla="*/ 329265 w 329264"/>
                  <a:gd name="connsiteY25" fmla="*/ 222055 h 1548385"/>
                  <a:gd name="connsiteX26" fmla="*/ 327630 w 329264"/>
                  <a:gd name="connsiteY26" fmla="*/ 226779 h 1548385"/>
                  <a:gd name="connsiteX27" fmla="*/ 180078 w 329264"/>
                  <a:gd name="connsiteY27" fmla="*/ 675249 h 1548385"/>
                  <a:gd name="connsiteX28" fmla="*/ 87404 w 329264"/>
                  <a:gd name="connsiteY28" fmla="*/ 1009967 h 1548385"/>
                  <a:gd name="connsiteX29" fmla="*/ 31073 w 329264"/>
                  <a:gd name="connsiteY29" fmla="*/ 1287808 h 1548385"/>
                  <a:gd name="connsiteX30" fmla="*/ 6360 w 329264"/>
                  <a:gd name="connsiteY30" fmla="*/ 1477335 h 1548385"/>
                  <a:gd name="connsiteX31" fmla="*/ 1454 w 329264"/>
                  <a:gd name="connsiteY31" fmla="*/ 1529124 h 1548385"/>
                  <a:gd name="connsiteX32" fmla="*/ 0 w 329264"/>
                  <a:gd name="connsiteY32" fmla="*/ 1542571 h 1548385"/>
                  <a:gd name="connsiteX33" fmla="*/ 545 w 329264"/>
                  <a:gd name="connsiteY33" fmla="*/ 1548385 h 154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29264" h="1548385">
                    <a:moveTo>
                      <a:pt x="545" y="1548385"/>
                    </a:moveTo>
                    <a:cubicBezTo>
                      <a:pt x="309" y="1546877"/>
                      <a:pt x="309" y="1545351"/>
                      <a:pt x="545" y="1543843"/>
                    </a:cubicBezTo>
                    <a:cubicBezTo>
                      <a:pt x="545" y="1540208"/>
                      <a:pt x="545" y="1535847"/>
                      <a:pt x="545" y="1530214"/>
                    </a:cubicBezTo>
                    <a:cubicBezTo>
                      <a:pt x="545" y="1517676"/>
                      <a:pt x="2362" y="1500231"/>
                      <a:pt x="3634" y="1478244"/>
                    </a:cubicBezTo>
                    <a:cubicBezTo>
                      <a:pt x="6905" y="1433179"/>
                      <a:pt x="13629" y="1368125"/>
                      <a:pt x="25258" y="1287989"/>
                    </a:cubicBezTo>
                    <a:cubicBezTo>
                      <a:pt x="36888" y="1207853"/>
                      <a:pt x="55423" y="1113362"/>
                      <a:pt x="79773" y="1009240"/>
                    </a:cubicBezTo>
                    <a:cubicBezTo>
                      <a:pt x="104122" y="905118"/>
                      <a:pt x="135558" y="791183"/>
                      <a:pt x="171901" y="673796"/>
                    </a:cubicBezTo>
                    <a:cubicBezTo>
                      <a:pt x="222962" y="507346"/>
                      <a:pt x="276568" y="354161"/>
                      <a:pt x="320906" y="225507"/>
                    </a:cubicBezTo>
                    <a:lnTo>
                      <a:pt x="324359" y="230777"/>
                    </a:lnTo>
                    <a:lnTo>
                      <a:pt x="189346" y="214423"/>
                    </a:lnTo>
                    <a:lnTo>
                      <a:pt x="180078" y="213332"/>
                    </a:lnTo>
                    <a:lnTo>
                      <a:pt x="187710" y="208244"/>
                    </a:lnTo>
                    <a:lnTo>
                      <a:pt x="322723" y="118478"/>
                    </a:lnTo>
                    <a:lnTo>
                      <a:pt x="321815" y="120840"/>
                    </a:lnTo>
                    <a:cubicBezTo>
                      <a:pt x="314728" y="82498"/>
                      <a:pt x="309095" y="52515"/>
                      <a:pt x="305279" y="31255"/>
                    </a:cubicBezTo>
                    <a:cubicBezTo>
                      <a:pt x="303643" y="21624"/>
                      <a:pt x="302372" y="13083"/>
                      <a:pt x="301281" y="7995"/>
                    </a:cubicBezTo>
                    <a:cubicBezTo>
                      <a:pt x="300772" y="5361"/>
                      <a:pt x="300463" y="2690"/>
                      <a:pt x="300372" y="0"/>
                    </a:cubicBezTo>
                    <a:cubicBezTo>
                      <a:pt x="301336" y="2526"/>
                      <a:pt x="302063" y="5143"/>
                      <a:pt x="302553" y="7814"/>
                    </a:cubicBezTo>
                    <a:cubicBezTo>
                      <a:pt x="303825" y="13629"/>
                      <a:pt x="305642" y="21261"/>
                      <a:pt x="307641" y="30891"/>
                    </a:cubicBezTo>
                    <a:cubicBezTo>
                      <a:pt x="312184" y="51970"/>
                      <a:pt x="318362" y="81771"/>
                      <a:pt x="325812" y="119931"/>
                    </a:cubicBezTo>
                    <a:lnTo>
                      <a:pt x="325812" y="121385"/>
                    </a:lnTo>
                    <a:lnTo>
                      <a:pt x="324541" y="122293"/>
                    </a:lnTo>
                    <a:lnTo>
                      <a:pt x="190799" y="213150"/>
                    </a:lnTo>
                    <a:lnTo>
                      <a:pt x="189164" y="206791"/>
                    </a:lnTo>
                    <a:lnTo>
                      <a:pt x="324359" y="222055"/>
                    </a:lnTo>
                    <a:lnTo>
                      <a:pt x="329265" y="222055"/>
                    </a:lnTo>
                    <a:lnTo>
                      <a:pt x="327630" y="226779"/>
                    </a:lnTo>
                    <a:cubicBezTo>
                      <a:pt x="284018" y="355796"/>
                      <a:pt x="230958" y="509163"/>
                      <a:pt x="180078" y="675249"/>
                    </a:cubicBezTo>
                    <a:cubicBezTo>
                      <a:pt x="143735" y="793000"/>
                      <a:pt x="112299" y="906208"/>
                      <a:pt x="87404" y="1009967"/>
                    </a:cubicBezTo>
                    <a:cubicBezTo>
                      <a:pt x="62510" y="1113726"/>
                      <a:pt x="43975" y="1208035"/>
                      <a:pt x="31073" y="1287808"/>
                    </a:cubicBezTo>
                    <a:cubicBezTo>
                      <a:pt x="18171" y="1367580"/>
                      <a:pt x="10903" y="1433179"/>
                      <a:pt x="6360" y="1477335"/>
                    </a:cubicBezTo>
                    <a:cubicBezTo>
                      <a:pt x="4307" y="1499268"/>
                      <a:pt x="2671" y="1516531"/>
                      <a:pt x="1454" y="1529124"/>
                    </a:cubicBezTo>
                    <a:cubicBezTo>
                      <a:pt x="1454" y="1534575"/>
                      <a:pt x="364" y="1539118"/>
                      <a:pt x="0" y="1542571"/>
                    </a:cubicBezTo>
                    <a:cubicBezTo>
                      <a:pt x="636" y="1544442"/>
                      <a:pt x="818" y="1546423"/>
                      <a:pt x="545" y="1548385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7" name="Полилиния: фигура 136">
                <a:extLst>
                  <a:ext uri="{FF2B5EF4-FFF2-40B4-BE49-F238E27FC236}">
                    <a16:creationId xmlns:a16="http://schemas.microsoft.com/office/drawing/2014/main" id="{F5B03A50-9DFC-86AE-0989-135D4FA337E7}"/>
                  </a:ext>
                </a:extLst>
              </p:cNvPr>
              <p:cNvSpPr/>
              <p:nvPr/>
            </p:nvSpPr>
            <p:spPr>
              <a:xfrm>
                <a:off x="7847470" y="5178665"/>
                <a:ext cx="571324" cy="1499883"/>
              </a:xfrm>
              <a:custGeom>
                <a:avLst/>
                <a:gdLst>
                  <a:gd name="connsiteX0" fmla="*/ 571307 w 571324"/>
                  <a:gd name="connsiteY0" fmla="*/ 1499883 h 1499883"/>
                  <a:gd name="connsiteX1" fmla="*/ 566946 w 571324"/>
                  <a:gd name="connsiteY1" fmla="*/ 1497702 h 1499883"/>
                  <a:gd name="connsiteX2" fmla="*/ 554953 w 571324"/>
                  <a:gd name="connsiteY2" fmla="*/ 1490615 h 1499883"/>
                  <a:gd name="connsiteX3" fmla="*/ 509525 w 571324"/>
                  <a:gd name="connsiteY3" fmla="*/ 1461723 h 1499883"/>
                  <a:gd name="connsiteX4" fmla="*/ 347800 w 571324"/>
                  <a:gd name="connsiteY4" fmla="*/ 1346880 h 1499883"/>
                  <a:gd name="connsiteX5" fmla="*/ 308913 w 571324"/>
                  <a:gd name="connsiteY5" fmla="*/ 1292366 h 1499883"/>
                  <a:gd name="connsiteX6" fmla="*/ 277113 w 571324"/>
                  <a:gd name="connsiteY6" fmla="*/ 1228402 h 1499883"/>
                  <a:gd name="connsiteX7" fmla="*/ 217330 w 571324"/>
                  <a:gd name="connsiteY7" fmla="*/ 1083031 h 1499883"/>
                  <a:gd name="connsiteX8" fmla="*/ 99216 w 571324"/>
                  <a:gd name="connsiteY8" fmla="*/ 743044 h 1499883"/>
                  <a:gd name="connsiteX9" fmla="*/ 3089 w 571324"/>
                  <a:gd name="connsiteY9" fmla="*/ 433040 h 1499883"/>
                  <a:gd name="connsiteX10" fmla="*/ 3089 w 571324"/>
                  <a:gd name="connsiteY10" fmla="*/ 431404 h 1499883"/>
                  <a:gd name="connsiteX11" fmla="*/ 3998 w 571324"/>
                  <a:gd name="connsiteY11" fmla="*/ 429769 h 1499883"/>
                  <a:gd name="connsiteX12" fmla="*/ 98852 w 571324"/>
                  <a:gd name="connsiteY12" fmla="*/ 244057 h 1499883"/>
                  <a:gd name="connsiteX13" fmla="*/ 102305 w 571324"/>
                  <a:gd name="connsiteY13" fmla="*/ 249690 h 1499883"/>
                  <a:gd name="connsiteX14" fmla="*/ 7814 w 571324"/>
                  <a:gd name="connsiteY14" fmla="*/ 249690 h 1499883"/>
                  <a:gd name="connsiteX15" fmla="*/ 0 w 571324"/>
                  <a:gd name="connsiteY15" fmla="*/ 249690 h 1499883"/>
                  <a:gd name="connsiteX16" fmla="*/ 3816 w 571324"/>
                  <a:gd name="connsiteY16" fmla="*/ 244421 h 1499883"/>
                  <a:gd name="connsiteX17" fmla="*/ 126291 w 571324"/>
                  <a:gd name="connsiteY17" fmla="*/ 65069 h 1499883"/>
                  <a:gd name="connsiteX18" fmla="*/ 159908 w 571324"/>
                  <a:gd name="connsiteY18" fmla="*/ 16551 h 1499883"/>
                  <a:gd name="connsiteX19" fmla="*/ 168994 w 571324"/>
                  <a:gd name="connsiteY19" fmla="*/ 4013 h 1499883"/>
                  <a:gd name="connsiteX20" fmla="*/ 172264 w 571324"/>
                  <a:gd name="connsiteY20" fmla="*/ 15 h 1499883"/>
                  <a:gd name="connsiteX21" fmla="*/ 169720 w 571324"/>
                  <a:gd name="connsiteY21" fmla="*/ 4558 h 1499883"/>
                  <a:gd name="connsiteX22" fmla="*/ 161543 w 571324"/>
                  <a:gd name="connsiteY22" fmla="*/ 17641 h 1499883"/>
                  <a:gd name="connsiteX23" fmla="*/ 129380 w 571324"/>
                  <a:gd name="connsiteY23" fmla="*/ 67068 h 1499883"/>
                  <a:gd name="connsiteX24" fmla="*/ 9449 w 571324"/>
                  <a:gd name="connsiteY24" fmla="*/ 248782 h 1499883"/>
                  <a:gd name="connsiteX25" fmla="*/ 6542 w 571324"/>
                  <a:gd name="connsiteY25" fmla="*/ 243330 h 1499883"/>
                  <a:gd name="connsiteX26" fmla="*/ 101033 w 571324"/>
                  <a:gd name="connsiteY26" fmla="*/ 243330 h 1499883"/>
                  <a:gd name="connsiteX27" fmla="*/ 109028 w 571324"/>
                  <a:gd name="connsiteY27" fmla="*/ 243330 h 1499883"/>
                  <a:gd name="connsiteX28" fmla="*/ 106121 w 571324"/>
                  <a:gd name="connsiteY28" fmla="*/ 248964 h 1499883"/>
                  <a:gd name="connsiteX29" fmla="*/ 12175 w 571324"/>
                  <a:gd name="connsiteY29" fmla="*/ 435402 h 1499883"/>
                  <a:gd name="connsiteX30" fmla="*/ 12175 w 571324"/>
                  <a:gd name="connsiteY30" fmla="*/ 432131 h 1499883"/>
                  <a:gd name="connsiteX31" fmla="*/ 108665 w 571324"/>
                  <a:gd name="connsiteY31" fmla="*/ 741045 h 1499883"/>
                  <a:gd name="connsiteX32" fmla="*/ 226052 w 571324"/>
                  <a:gd name="connsiteY32" fmla="*/ 1080851 h 1499883"/>
                  <a:gd name="connsiteX33" fmla="*/ 284927 w 571324"/>
                  <a:gd name="connsiteY33" fmla="*/ 1226222 h 1499883"/>
                  <a:gd name="connsiteX34" fmla="*/ 315818 w 571324"/>
                  <a:gd name="connsiteY34" fmla="*/ 1289822 h 1499883"/>
                  <a:gd name="connsiteX35" fmla="*/ 352161 w 571324"/>
                  <a:gd name="connsiteY35" fmla="*/ 1342519 h 1499883"/>
                  <a:gd name="connsiteX36" fmla="*/ 511705 w 571324"/>
                  <a:gd name="connsiteY36" fmla="*/ 1459361 h 1499883"/>
                  <a:gd name="connsiteX37" fmla="*/ 556044 w 571324"/>
                  <a:gd name="connsiteY37" fmla="*/ 1489889 h 1499883"/>
                  <a:gd name="connsiteX38" fmla="*/ 567491 w 571324"/>
                  <a:gd name="connsiteY38" fmla="*/ 1497884 h 1499883"/>
                  <a:gd name="connsiteX39" fmla="*/ 571307 w 571324"/>
                  <a:gd name="connsiteY39" fmla="*/ 1499883 h 149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71324" h="1499883">
                    <a:moveTo>
                      <a:pt x="571307" y="1499883"/>
                    </a:moveTo>
                    <a:lnTo>
                      <a:pt x="566946" y="1497702"/>
                    </a:lnTo>
                    <a:lnTo>
                      <a:pt x="554953" y="1490615"/>
                    </a:lnTo>
                    <a:cubicBezTo>
                      <a:pt x="544414" y="1484074"/>
                      <a:pt x="529150" y="1474443"/>
                      <a:pt x="509525" y="1461723"/>
                    </a:cubicBezTo>
                    <a:cubicBezTo>
                      <a:pt x="470275" y="1435920"/>
                      <a:pt x="413762" y="1398668"/>
                      <a:pt x="347800" y="1346880"/>
                    </a:cubicBezTo>
                    <a:cubicBezTo>
                      <a:pt x="332009" y="1330907"/>
                      <a:pt x="318871" y="1312500"/>
                      <a:pt x="308913" y="1292366"/>
                    </a:cubicBezTo>
                    <a:cubicBezTo>
                      <a:pt x="297829" y="1272195"/>
                      <a:pt x="287471" y="1250753"/>
                      <a:pt x="277113" y="1228402"/>
                    </a:cubicBezTo>
                    <a:cubicBezTo>
                      <a:pt x="256761" y="1183519"/>
                      <a:pt x="237136" y="1134638"/>
                      <a:pt x="217330" y="1083031"/>
                    </a:cubicBezTo>
                    <a:cubicBezTo>
                      <a:pt x="178079" y="979636"/>
                      <a:pt x="138648" y="864974"/>
                      <a:pt x="99216" y="743044"/>
                    </a:cubicBezTo>
                    <a:cubicBezTo>
                      <a:pt x="63963" y="634015"/>
                      <a:pt x="31618" y="529530"/>
                      <a:pt x="3089" y="433040"/>
                    </a:cubicBezTo>
                    <a:lnTo>
                      <a:pt x="3089" y="431404"/>
                    </a:lnTo>
                    <a:lnTo>
                      <a:pt x="3998" y="429769"/>
                    </a:lnTo>
                    <a:cubicBezTo>
                      <a:pt x="38160" y="363080"/>
                      <a:pt x="69960" y="300752"/>
                      <a:pt x="98852" y="244057"/>
                    </a:cubicBezTo>
                    <a:lnTo>
                      <a:pt x="102305" y="249690"/>
                    </a:lnTo>
                    <a:lnTo>
                      <a:pt x="7814" y="249690"/>
                    </a:lnTo>
                    <a:lnTo>
                      <a:pt x="0" y="249690"/>
                    </a:lnTo>
                    <a:lnTo>
                      <a:pt x="3816" y="244421"/>
                    </a:lnTo>
                    <a:cubicBezTo>
                      <a:pt x="55059" y="169191"/>
                      <a:pt x="96853" y="107953"/>
                      <a:pt x="126291" y="65069"/>
                    </a:cubicBezTo>
                    <a:cubicBezTo>
                      <a:pt x="140465" y="44353"/>
                      <a:pt x="151913" y="28726"/>
                      <a:pt x="159908" y="16551"/>
                    </a:cubicBezTo>
                    <a:lnTo>
                      <a:pt x="168994" y="4013"/>
                    </a:lnTo>
                    <a:cubicBezTo>
                      <a:pt x="170993" y="1287"/>
                      <a:pt x="172083" y="-166"/>
                      <a:pt x="172264" y="15"/>
                    </a:cubicBezTo>
                    <a:cubicBezTo>
                      <a:pt x="171610" y="1633"/>
                      <a:pt x="170756" y="3159"/>
                      <a:pt x="169720" y="4558"/>
                    </a:cubicBezTo>
                    <a:cubicBezTo>
                      <a:pt x="167722" y="8011"/>
                      <a:pt x="164996" y="12190"/>
                      <a:pt x="161543" y="17641"/>
                    </a:cubicBezTo>
                    <a:cubicBezTo>
                      <a:pt x="153911" y="29635"/>
                      <a:pt x="143372" y="46171"/>
                      <a:pt x="129380" y="67068"/>
                    </a:cubicBezTo>
                    <a:lnTo>
                      <a:pt x="9449" y="248782"/>
                    </a:lnTo>
                    <a:lnTo>
                      <a:pt x="6542" y="243330"/>
                    </a:lnTo>
                    <a:lnTo>
                      <a:pt x="101033" y="243330"/>
                    </a:lnTo>
                    <a:lnTo>
                      <a:pt x="109028" y="243330"/>
                    </a:lnTo>
                    <a:lnTo>
                      <a:pt x="106121" y="248964"/>
                    </a:lnTo>
                    <a:lnTo>
                      <a:pt x="12175" y="435402"/>
                    </a:lnTo>
                    <a:lnTo>
                      <a:pt x="12175" y="432131"/>
                    </a:lnTo>
                    <a:cubicBezTo>
                      <a:pt x="40886" y="528258"/>
                      <a:pt x="73412" y="632925"/>
                      <a:pt x="108665" y="741045"/>
                    </a:cubicBezTo>
                    <a:cubicBezTo>
                      <a:pt x="148096" y="862430"/>
                      <a:pt x="187347" y="977273"/>
                      <a:pt x="226052" y="1080851"/>
                    </a:cubicBezTo>
                    <a:cubicBezTo>
                      <a:pt x="245495" y="1132639"/>
                      <a:pt x="264938" y="1181338"/>
                      <a:pt x="284927" y="1226222"/>
                    </a:cubicBezTo>
                    <a:cubicBezTo>
                      <a:pt x="294921" y="1248573"/>
                      <a:pt x="304915" y="1270015"/>
                      <a:pt x="315818" y="1289822"/>
                    </a:cubicBezTo>
                    <a:cubicBezTo>
                      <a:pt x="325086" y="1309192"/>
                      <a:pt x="337351" y="1326964"/>
                      <a:pt x="352161" y="1342519"/>
                    </a:cubicBezTo>
                    <a:cubicBezTo>
                      <a:pt x="417214" y="1394489"/>
                      <a:pt x="473364" y="1433376"/>
                      <a:pt x="511705" y="1459361"/>
                    </a:cubicBezTo>
                    <a:lnTo>
                      <a:pt x="556044" y="1489889"/>
                    </a:lnTo>
                    <a:lnTo>
                      <a:pt x="567491" y="1497884"/>
                    </a:lnTo>
                    <a:cubicBezTo>
                      <a:pt x="570217" y="1498793"/>
                      <a:pt x="571489" y="1499701"/>
                      <a:pt x="571307" y="1499883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8" name="Полилиния: фигура 137">
                <a:extLst>
                  <a:ext uri="{FF2B5EF4-FFF2-40B4-BE49-F238E27FC236}">
                    <a16:creationId xmlns:a16="http://schemas.microsoft.com/office/drawing/2014/main" id="{23CEC316-14D5-36A6-7BB7-4890D5337464}"/>
                  </a:ext>
                </a:extLst>
              </p:cNvPr>
              <p:cNvSpPr/>
              <p:nvPr/>
            </p:nvSpPr>
            <p:spPr>
              <a:xfrm>
                <a:off x="8410964" y="6680910"/>
                <a:ext cx="113571" cy="309458"/>
              </a:xfrm>
              <a:custGeom>
                <a:avLst/>
                <a:gdLst>
                  <a:gd name="connsiteX0" fmla="*/ 113571 w 113571"/>
                  <a:gd name="connsiteY0" fmla="*/ 309459 h 309458"/>
                  <a:gd name="connsiteX1" fmla="*/ 90675 w 113571"/>
                  <a:gd name="connsiteY1" fmla="*/ 266756 h 309458"/>
                  <a:gd name="connsiteX2" fmla="*/ 44157 w 113571"/>
                  <a:gd name="connsiteY2" fmla="*/ 159363 h 309458"/>
                  <a:gd name="connsiteX3" fmla="*/ 10176 w 113571"/>
                  <a:gd name="connsiteY3" fmla="*/ 47427 h 309458"/>
                  <a:gd name="connsiteX4" fmla="*/ 0 w 113571"/>
                  <a:gd name="connsiteY4" fmla="*/ 0 h 309458"/>
                  <a:gd name="connsiteX5" fmla="*/ 16536 w 113571"/>
                  <a:gd name="connsiteY5" fmla="*/ 45429 h 309458"/>
                  <a:gd name="connsiteX6" fmla="*/ 52879 w 113571"/>
                  <a:gd name="connsiteY6" fmla="*/ 156093 h 309458"/>
                  <a:gd name="connsiteX7" fmla="*/ 96672 w 113571"/>
                  <a:gd name="connsiteY7" fmla="*/ 264030 h 309458"/>
                  <a:gd name="connsiteX8" fmla="*/ 113571 w 113571"/>
                  <a:gd name="connsiteY8" fmla="*/ 309459 h 309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571" h="309458">
                    <a:moveTo>
                      <a:pt x="113571" y="309459"/>
                    </a:moveTo>
                    <a:cubicBezTo>
                      <a:pt x="104613" y="295976"/>
                      <a:pt x="96944" y="281675"/>
                      <a:pt x="90675" y="266756"/>
                    </a:cubicBezTo>
                    <a:cubicBezTo>
                      <a:pt x="77773" y="239681"/>
                      <a:pt x="59966" y="202430"/>
                      <a:pt x="44157" y="159363"/>
                    </a:cubicBezTo>
                    <a:cubicBezTo>
                      <a:pt x="28348" y="116297"/>
                      <a:pt x="17808" y="76320"/>
                      <a:pt x="10176" y="47427"/>
                    </a:cubicBezTo>
                    <a:cubicBezTo>
                      <a:pt x="5234" y="31982"/>
                      <a:pt x="1835" y="16100"/>
                      <a:pt x="0" y="0"/>
                    </a:cubicBezTo>
                    <a:cubicBezTo>
                      <a:pt x="6978" y="14574"/>
                      <a:pt x="12520" y="29783"/>
                      <a:pt x="16536" y="45429"/>
                    </a:cubicBezTo>
                    <a:cubicBezTo>
                      <a:pt x="25803" y="73958"/>
                      <a:pt x="37433" y="113571"/>
                      <a:pt x="52879" y="156093"/>
                    </a:cubicBezTo>
                    <a:cubicBezTo>
                      <a:pt x="68324" y="198614"/>
                      <a:pt x="85406" y="236410"/>
                      <a:pt x="96672" y="264030"/>
                    </a:cubicBezTo>
                    <a:cubicBezTo>
                      <a:pt x="103868" y="278550"/>
                      <a:pt x="109537" y="293777"/>
                      <a:pt x="113571" y="309459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39" name="Полилиния: фигура 138">
                <a:extLst>
                  <a:ext uri="{FF2B5EF4-FFF2-40B4-BE49-F238E27FC236}">
                    <a16:creationId xmlns:a16="http://schemas.microsoft.com/office/drawing/2014/main" id="{58F44799-0331-43B5-B713-C437AF37D88B}"/>
                  </a:ext>
                </a:extLst>
              </p:cNvPr>
              <p:cNvSpPr/>
              <p:nvPr/>
            </p:nvSpPr>
            <p:spPr>
              <a:xfrm>
                <a:off x="8554518" y="6355988"/>
                <a:ext cx="320906" cy="359811"/>
              </a:xfrm>
              <a:custGeom>
                <a:avLst/>
                <a:gdLst>
                  <a:gd name="connsiteX0" fmla="*/ 320906 w 320906"/>
                  <a:gd name="connsiteY0" fmla="*/ 17 h 359811"/>
                  <a:gd name="connsiteX1" fmla="*/ 312002 w 320906"/>
                  <a:gd name="connsiteY1" fmla="*/ 16917 h 359811"/>
                  <a:gd name="connsiteX2" fmla="*/ 283836 w 320906"/>
                  <a:gd name="connsiteY2" fmla="*/ 60710 h 359811"/>
                  <a:gd name="connsiteX3" fmla="*/ 178079 w 320906"/>
                  <a:gd name="connsiteY3" fmla="*/ 195542 h 359811"/>
                  <a:gd name="connsiteX4" fmla="*/ 55968 w 320906"/>
                  <a:gd name="connsiteY4" fmla="*/ 316018 h 359811"/>
                  <a:gd name="connsiteX5" fmla="*/ 15627 w 320906"/>
                  <a:gd name="connsiteY5" fmla="*/ 348908 h 359811"/>
                  <a:gd name="connsiteX6" fmla="*/ 0 w 320906"/>
                  <a:gd name="connsiteY6" fmla="*/ 359811 h 359811"/>
                  <a:gd name="connsiteX7" fmla="*/ 51425 w 320906"/>
                  <a:gd name="connsiteY7" fmla="*/ 311112 h 359811"/>
                  <a:gd name="connsiteX8" fmla="*/ 170993 w 320906"/>
                  <a:gd name="connsiteY8" fmla="*/ 189363 h 359811"/>
                  <a:gd name="connsiteX9" fmla="*/ 278385 w 320906"/>
                  <a:gd name="connsiteY9" fmla="*/ 56712 h 359811"/>
                  <a:gd name="connsiteX10" fmla="*/ 320906 w 320906"/>
                  <a:gd name="connsiteY10" fmla="*/ 17 h 35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0906" h="359811">
                    <a:moveTo>
                      <a:pt x="320906" y="17"/>
                    </a:moveTo>
                    <a:cubicBezTo>
                      <a:pt x="318743" y="6032"/>
                      <a:pt x="315746" y="11720"/>
                      <a:pt x="312002" y="16917"/>
                    </a:cubicBezTo>
                    <a:cubicBezTo>
                      <a:pt x="305824" y="27638"/>
                      <a:pt x="296193" y="42538"/>
                      <a:pt x="283836" y="60710"/>
                    </a:cubicBezTo>
                    <a:cubicBezTo>
                      <a:pt x="251473" y="107846"/>
                      <a:pt x="216148" y="152875"/>
                      <a:pt x="178079" y="195542"/>
                    </a:cubicBezTo>
                    <a:cubicBezTo>
                      <a:pt x="140028" y="238299"/>
                      <a:pt x="99234" y="278549"/>
                      <a:pt x="55968" y="316018"/>
                    </a:cubicBezTo>
                    <a:cubicBezTo>
                      <a:pt x="39250" y="330373"/>
                      <a:pt x="25440" y="341640"/>
                      <a:pt x="15627" y="348908"/>
                    </a:cubicBezTo>
                    <a:cubicBezTo>
                      <a:pt x="10903" y="353197"/>
                      <a:pt x="5651" y="356867"/>
                      <a:pt x="0" y="359811"/>
                    </a:cubicBezTo>
                    <a:cubicBezTo>
                      <a:pt x="16300" y="342712"/>
                      <a:pt x="33472" y="326467"/>
                      <a:pt x="51425" y="311112"/>
                    </a:cubicBezTo>
                    <a:cubicBezTo>
                      <a:pt x="83406" y="281311"/>
                      <a:pt x="126472" y="238426"/>
                      <a:pt x="170993" y="189363"/>
                    </a:cubicBezTo>
                    <a:cubicBezTo>
                      <a:pt x="215512" y="140301"/>
                      <a:pt x="252400" y="91965"/>
                      <a:pt x="278385" y="56712"/>
                    </a:cubicBezTo>
                    <a:cubicBezTo>
                      <a:pt x="304370" y="21459"/>
                      <a:pt x="319816" y="-710"/>
                      <a:pt x="320906" y="17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0" name="Полилиния: фигура 139">
                <a:extLst>
                  <a:ext uri="{FF2B5EF4-FFF2-40B4-BE49-F238E27FC236}">
                    <a16:creationId xmlns:a16="http://schemas.microsoft.com/office/drawing/2014/main" id="{B9654188-F55D-A69D-5A0C-001827C05942}"/>
                  </a:ext>
                </a:extLst>
              </p:cNvPr>
              <p:cNvSpPr/>
              <p:nvPr/>
            </p:nvSpPr>
            <p:spPr>
              <a:xfrm>
                <a:off x="7605732" y="5980945"/>
                <a:ext cx="314483" cy="1009423"/>
              </a:xfrm>
              <a:custGeom>
                <a:avLst/>
                <a:gdLst>
                  <a:gd name="connsiteX0" fmla="*/ 314424 w 314483"/>
                  <a:gd name="connsiteY0" fmla="*/ 1009424 h 1009423"/>
                  <a:gd name="connsiteX1" fmla="*/ 152699 w 314483"/>
                  <a:gd name="connsiteY1" fmla="*/ 506258 h 1009423"/>
                  <a:gd name="connsiteX2" fmla="*/ 60 w 314483"/>
                  <a:gd name="connsiteY2" fmla="*/ 3 h 1009423"/>
                  <a:gd name="connsiteX3" fmla="*/ 161785 w 314483"/>
                  <a:gd name="connsiteY3" fmla="*/ 503351 h 1009423"/>
                  <a:gd name="connsiteX4" fmla="*/ 314424 w 314483"/>
                  <a:gd name="connsiteY4" fmla="*/ 1009424 h 100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483" h="1009423">
                    <a:moveTo>
                      <a:pt x="314424" y="1009424"/>
                    </a:moveTo>
                    <a:cubicBezTo>
                      <a:pt x="311880" y="1009424"/>
                      <a:pt x="239558" y="784826"/>
                      <a:pt x="152699" y="506258"/>
                    </a:cubicBezTo>
                    <a:cubicBezTo>
                      <a:pt x="65840" y="227690"/>
                      <a:pt x="-2302" y="911"/>
                      <a:pt x="60" y="3"/>
                    </a:cubicBezTo>
                    <a:cubicBezTo>
                      <a:pt x="2422" y="-906"/>
                      <a:pt x="74926" y="224601"/>
                      <a:pt x="161785" y="503351"/>
                    </a:cubicBezTo>
                    <a:cubicBezTo>
                      <a:pt x="248644" y="782100"/>
                      <a:pt x="316786" y="1008698"/>
                      <a:pt x="314424" y="1009424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1" name="Полилиния: фигура 140">
                <a:extLst>
                  <a:ext uri="{FF2B5EF4-FFF2-40B4-BE49-F238E27FC236}">
                    <a16:creationId xmlns:a16="http://schemas.microsoft.com/office/drawing/2014/main" id="{E1B7B0F5-5EBD-6BA9-9E06-3F2D22FCF191}"/>
                  </a:ext>
                </a:extLst>
              </p:cNvPr>
              <p:cNvSpPr/>
              <p:nvPr/>
            </p:nvSpPr>
            <p:spPr>
              <a:xfrm>
                <a:off x="8663183" y="5629149"/>
                <a:ext cx="428298" cy="282383"/>
              </a:xfrm>
              <a:custGeom>
                <a:avLst/>
                <a:gdLst>
                  <a:gd name="connsiteX0" fmla="*/ 3089 w 428298"/>
                  <a:gd name="connsiteY0" fmla="*/ 215876 h 282383"/>
                  <a:gd name="connsiteX1" fmla="*/ 10902 w 428298"/>
                  <a:gd name="connsiteY1" fmla="*/ 231685 h 282383"/>
                  <a:gd name="connsiteX2" fmla="*/ 30891 w 428298"/>
                  <a:gd name="connsiteY2" fmla="*/ 278023 h 282383"/>
                  <a:gd name="connsiteX3" fmla="*/ 27802 w 428298"/>
                  <a:gd name="connsiteY3" fmla="*/ 276750 h 282383"/>
                  <a:gd name="connsiteX4" fmla="*/ 419213 w 428298"/>
                  <a:gd name="connsiteY4" fmla="*/ 79954 h 282383"/>
                  <a:gd name="connsiteX5" fmla="*/ 417396 w 428298"/>
                  <a:gd name="connsiteY5" fmla="*/ 87041 h 282383"/>
                  <a:gd name="connsiteX6" fmla="*/ 417396 w 428298"/>
                  <a:gd name="connsiteY6" fmla="*/ 87041 h 282383"/>
                  <a:gd name="connsiteX7" fmla="*/ 361246 w 428298"/>
                  <a:gd name="connsiteY7" fmla="*/ 8722 h 282383"/>
                  <a:gd name="connsiteX8" fmla="*/ 367424 w 428298"/>
                  <a:gd name="connsiteY8" fmla="*/ 9994 h 282383"/>
                  <a:gd name="connsiteX9" fmla="*/ 108664 w 428298"/>
                  <a:gd name="connsiteY9" fmla="*/ 147552 h 282383"/>
                  <a:gd name="connsiteX10" fmla="*/ 29438 w 428298"/>
                  <a:gd name="connsiteY10" fmla="*/ 181714 h 282383"/>
                  <a:gd name="connsiteX11" fmla="*/ 7632 w 428298"/>
                  <a:gd name="connsiteY11" fmla="*/ 189891 h 282383"/>
                  <a:gd name="connsiteX12" fmla="*/ 0 w 428298"/>
                  <a:gd name="connsiteY12" fmla="*/ 192253 h 282383"/>
                  <a:gd name="connsiteX13" fmla="*/ 7087 w 428298"/>
                  <a:gd name="connsiteY13" fmla="*/ 188437 h 282383"/>
                  <a:gd name="connsiteX14" fmla="*/ 27983 w 428298"/>
                  <a:gd name="connsiteY14" fmla="*/ 178625 h 282383"/>
                  <a:gd name="connsiteX15" fmla="*/ 106121 w 428298"/>
                  <a:gd name="connsiteY15" fmla="*/ 142282 h 282383"/>
                  <a:gd name="connsiteX16" fmla="*/ 362518 w 428298"/>
                  <a:gd name="connsiteY16" fmla="*/ 2362 h 282383"/>
                  <a:gd name="connsiteX17" fmla="*/ 366153 w 428298"/>
                  <a:gd name="connsiteY17" fmla="*/ 0 h 282383"/>
                  <a:gd name="connsiteX18" fmla="*/ 368696 w 428298"/>
                  <a:gd name="connsiteY18" fmla="*/ 3634 h 282383"/>
                  <a:gd name="connsiteX19" fmla="*/ 425028 w 428298"/>
                  <a:gd name="connsiteY19" fmla="*/ 81771 h 282383"/>
                  <a:gd name="connsiteX20" fmla="*/ 425028 w 428298"/>
                  <a:gd name="connsiteY20" fmla="*/ 81771 h 282383"/>
                  <a:gd name="connsiteX21" fmla="*/ 428298 w 428298"/>
                  <a:gd name="connsiteY21" fmla="*/ 86314 h 282383"/>
                  <a:gd name="connsiteX22" fmla="*/ 423392 w 428298"/>
                  <a:gd name="connsiteY22" fmla="*/ 88858 h 282383"/>
                  <a:gd name="connsiteX23" fmla="*/ 29801 w 428298"/>
                  <a:gd name="connsiteY23" fmla="*/ 281293 h 282383"/>
                  <a:gd name="connsiteX24" fmla="*/ 27438 w 428298"/>
                  <a:gd name="connsiteY24" fmla="*/ 282384 h 282383"/>
                  <a:gd name="connsiteX25" fmla="*/ 27438 w 428298"/>
                  <a:gd name="connsiteY25" fmla="*/ 280021 h 282383"/>
                  <a:gd name="connsiteX26" fmla="*/ 9267 w 428298"/>
                  <a:gd name="connsiteY26" fmla="*/ 232957 h 282383"/>
                  <a:gd name="connsiteX27" fmla="*/ 3089 w 428298"/>
                  <a:gd name="connsiteY27" fmla="*/ 215876 h 282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28298" h="282383">
                    <a:moveTo>
                      <a:pt x="3089" y="215876"/>
                    </a:moveTo>
                    <a:cubicBezTo>
                      <a:pt x="6178" y="220891"/>
                      <a:pt x="8795" y="226179"/>
                      <a:pt x="10902" y="231685"/>
                    </a:cubicBezTo>
                    <a:cubicBezTo>
                      <a:pt x="15809" y="243315"/>
                      <a:pt x="22532" y="258761"/>
                      <a:pt x="30891" y="278023"/>
                    </a:cubicBezTo>
                    <a:lnTo>
                      <a:pt x="27802" y="276750"/>
                    </a:lnTo>
                    <a:cubicBezTo>
                      <a:pt x="103395" y="237682"/>
                      <a:pt x="250219" y="163724"/>
                      <a:pt x="419213" y="79954"/>
                    </a:cubicBezTo>
                    <a:lnTo>
                      <a:pt x="417396" y="87041"/>
                    </a:lnTo>
                    <a:lnTo>
                      <a:pt x="417396" y="87041"/>
                    </a:lnTo>
                    <a:lnTo>
                      <a:pt x="361246" y="8722"/>
                    </a:lnTo>
                    <a:lnTo>
                      <a:pt x="367424" y="9994"/>
                    </a:lnTo>
                    <a:cubicBezTo>
                      <a:pt x="283963" y="60910"/>
                      <a:pt x="197559" y="106848"/>
                      <a:pt x="108664" y="147552"/>
                    </a:cubicBezTo>
                    <a:cubicBezTo>
                      <a:pt x="75229" y="162816"/>
                      <a:pt x="48154" y="174082"/>
                      <a:pt x="29438" y="181714"/>
                    </a:cubicBezTo>
                    <a:lnTo>
                      <a:pt x="7632" y="189891"/>
                    </a:lnTo>
                    <a:cubicBezTo>
                      <a:pt x="5233" y="191072"/>
                      <a:pt x="2653" y="191872"/>
                      <a:pt x="0" y="192253"/>
                    </a:cubicBezTo>
                    <a:cubicBezTo>
                      <a:pt x="2235" y="190745"/>
                      <a:pt x="4597" y="189473"/>
                      <a:pt x="7087" y="188437"/>
                    </a:cubicBezTo>
                    <a:lnTo>
                      <a:pt x="27983" y="178625"/>
                    </a:lnTo>
                    <a:cubicBezTo>
                      <a:pt x="46155" y="170266"/>
                      <a:pt x="73049" y="157910"/>
                      <a:pt x="106121" y="142282"/>
                    </a:cubicBezTo>
                    <a:cubicBezTo>
                      <a:pt x="193870" y="99961"/>
                      <a:pt x="279457" y="53260"/>
                      <a:pt x="362518" y="2362"/>
                    </a:cubicBezTo>
                    <a:lnTo>
                      <a:pt x="366153" y="0"/>
                    </a:lnTo>
                    <a:lnTo>
                      <a:pt x="368696" y="3634"/>
                    </a:lnTo>
                    <a:lnTo>
                      <a:pt x="425028" y="81771"/>
                    </a:lnTo>
                    <a:lnTo>
                      <a:pt x="425028" y="81771"/>
                    </a:lnTo>
                    <a:lnTo>
                      <a:pt x="428298" y="86314"/>
                    </a:lnTo>
                    <a:lnTo>
                      <a:pt x="423392" y="88858"/>
                    </a:lnTo>
                    <a:cubicBezTo>
                      <a:pt x="254580" y="172628"/>
                      <a:pt x="106847" y="244769"/>
                      <a:pt x="29801" y="281293"/>
                    </a:cubicBezTo>
                    <a:lnTo>
                      <a:pt x="27438" y="282384"/>
                    </a:lnTo>
                    <a:lnTo>
                      <a:pt x="27438" y="280021"/>
                    </a:lnTo>
                    <a:lnTo>
                      <a:pt x="9267" y="232957"/>
                    </a:lnTo>
                    <a:cubicBezTo>
                      <a:pt x="6668" y="227469"/>
                      <a:pt x="4597" y="221746"/>
                      <a:pt x="3089" y="215876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2" name="Полилиния: фигура 141">
                <a:extLst>
                  <a:ext uri="{FF2B5EF4-FFF2-40B4-BE49-F238E27FC236}">
                    <a16:creationId xmlns:a16="http://schemas.microsoft.com/office/drawing/2014/main" id="{9C42A8E5-A5AE-B4FC-463F-A54F839E8E33}"/>
                  </a:ext>
                </a:extLst>
              </p:cNvPr>
              <p:cNvSpPr/>
              <p:nvPr/>
            </p:nvSpPr>
            <p:spPr>
              <a:xfrm>
                <a:off x="8231068" y="5258997"/>
                <a:ext cx="130652" cy="159181"/>
              </a:xfrm>
              <a:custGeom>
                <a:avLst/>
                <a:gdLst>
                  <a:gd name="connsiteX0" fmla="*/ 0 w 130652"/>
                  <a:gd name="connsiteY0" fmla="*/ 100306 h 159181"/>
                  <a:gd name="connsiteX1" fmla="*/ 40704 w 130652"/>
                  <a:gd name="connsiteY1" fmla="*/ 159182 h 159181"/>
                  <a:gd name="connsiteX2" fmla="*/ 103940 w 130652"/>
                  <a:gd name="connsiteY2" fmla="*/ 159182 h 159181"/>
                  <a:gd name="connsiteX3" fmla="*/ 130652 w 130652"/>
                  <a:gd name="connsiteY3" fmla="*/ 79591 h 159181"/>
                  <a:gd name="connsiteX4" fmla="*/ 54878 w 130652"/>
                  <a:gd name="connsiteY4" fmla="*/ 0 h 159181"/>
                  <a:gd name="connsiteX5" fmla="*/ 0 w 130652"/>
                  <a:gd name="connsiteY5" fmla="*/ 100306 h 15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52" h="159181">
                    <a:moveTo>
                      <a:pt x="0" y="100306"/>
                    </a:moveTo>
                    <a:lnTo>
                      <a:pt x="40704" y="159182"/>
                    </a:lnTo>
                    <a:lnTo>
                      <a:pt x="103940" y="159182"/>
                    </a:lnTo>
                    <a:lnTo>
                      <a:pt x="130652" y="79591"/>
                    </a:lnTo>
                    <a:lnTo>
                      <a:pt x="54878" y="0"/>
                    </a:lnTo>
                    <a:lnTo>
                      <a:pt x="0" y="100306"/>
                    </a:lnTo>
                    <a:close/>
                  </a:path>
                </a:pathLst>
              </a:custGeom>
              <a:solidFill>
                <a:srgbClr val="006A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3" name="Полилиния: фигура 142">
                <a:extLst>
                  <a:ext uri="{FF2B5EF4-FFF2-40B4-BE49-F238E27FC236}">
                    <a16:creationId xmlns:a16="http://schemas.microsoft.com/office/drawing/2014/main" id="{A5DF0CE4-83C3-3D0A-E843-C599A707D804}"/>
                  </a:ext>
                </a:extLst>
              </p:cNvPr>
              <p:cNvSpPr/>
              <p:nvPr/>
            </p:nvSpPr>
            <p:spPr>
              <a:xfrm>
                <a:off x="8188728" y="5390154"/>
                <a:ext cx="243784" cy="1244600"/>
              </a:xfrm>
              <a:custGeom>
                <a:avLst/>
                <a:gdLst>
                  <a:gd name="connsiteX0" fmla="*/ 92674 w 243784"/>
                  <a:gd name="connsiteY0" fmla="*/ 10580 h 1244600"/>
                  <a:gd name="connsiteX1" fmla="*/ 38160 w 243784"/>
                  <a:gd name="connsiteY1" fmla="*/ 188660 h 1244600"/>
                  <a:gd name="connsiteX2" fmla="*/ 0 w 243784"/>
                  <a:gd name="connsiteY2" fmla="*/ 757425 h 1244600"/>
                  <a:gd name="connsiteX3" fmla="*/ 46519 w 243784"/>
                  <a:gd name="connsiteY3" fmla="*/ 1005828 h 1244600"/>
                  <a:gd name="connsiteX4" fmla="*/ 236773 w 243784"/>
                  <a:gd name="connsiteY4" fmla="*/ 1244601 h 1244600"/>
                  <a:gd name="connsiteX5" fmla="*/ 236773 w 243784"/>
                  <a:gd name="connsiteY5" fmla="*/ 344753 h 1244600"/>
                  <a:gd name="connsiteX6" fmla="*/ 241861 w 243784"/>
                  <a:gd name="connsiteY6" fmla="*/ 290238 h 1244600"/>
                  <a:gd name="connsiteX7" fmla="*/ 193888 w 243784"/>
                  <a:gd name="connsiteY7" fmla="*/ 76906 h 1244600"/>
                  <a:gd name="connsiteX8" fmla="*/ 145734 w 243784"/>
                  <a:gd name="connsiteY8" fmla="*/ 41 h 1244600"/>
                  <a:gd name="connsiteX9" fmla="*/ 92674 w 243784"/>
                  <a:gd name="connsiteY9" fmla="*/ 10580 h 124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784" h="1244600">
                    <a:moveTo>
                      <a:pt x="92674" y="10580"/>
                    </a:moveTo>
                    <a:cubicBezTo>
                      <a:pt x="66362" y="67130"/>
                      <a:pt x="48009" y="127059"/>
                      <a:pt x="38160" y="188660"/>
                    </a:cubicBezTo>
                    <a:cubicBezTo>
                      <a:pt x="31436" y="246809"/>
                      <a:pt x="0" y="757425"/>
                      <a:pt x="0" y="757425"/>
                    </a:cubicBezTo>
                    <a:lnTo>
                      <a:pt x="46519" y="1005828"/>
                    </a:lnTo>
                    <a:cubicBezTo>
                      <a:pt x="46519" y="1005828"/>
                      <a:pt x="122475" y="1166100"/>
                      <a:pt x="236773" y="1244601"/>
                    </a:cubicBezTo>
                    <a:cubicBezTo>
                      <a:pt x="236773" y="1244601"/>
                      <a:pt x="244405" y="430885"/>
                      <a:pt x="236773" y="344753"/>
                    </a:cubicBezTo>
                    <a:cubicBezTo>
                      <a:pt x="237118" y="326472"/>
                      <a:pt x="238808" y="308264"/>
                      <a:pt x="241861" y="290238"/>
                    </a:cubicBezTo>
                    <a:cubicBezTo>
                      <a:pt x="249820" y="215790"/>
                      <a:pt x="232939" y="140797"/>
                      <a:pt x="193888" y="76906"/>
                    </a:cubicBezTo>
                    <a:cubicBezTo>
                      <a:pt x="168994" y="36021"/>
                      <a:pt x="145916" y="-1412"/>
                      <a:pt x="145734" y="41"/>
                    </a:cubicBezTo>
                    <a:cubicBezTo>
                      <a:pt x="128362" y="5020"/>
                      <a:pt x="110627" y="8545"/>
                      <a:pt x="92674" y="10580"/>
                    </a:cubicBezTo>
                    <a:close/>
                  </a:path>
                </a:pathLst>
              </a:custGeom>
              <a:solidFill>
                <a:srgbClr val="006A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4" name="Полилиния: фигура 143">
                <a:extLst>
                  <a:ext uri="{FF2B5EF4-FFF2-40B4-BE49-F238E27FC236}">
                    <a16:creationId xmlns:a16="http://schemas.microsoft.com/office/drawing/2014/main" id="{EFA0BA2A-FD39-9D22-AC64-D2087685E65A}"/>
                  </a:ext>
                </a:extLst>
              </p:cNvPr>
              <p:cNvSpPr/>
              <p:nvPr/>
            </p:nvSpPr>
            <p:spPr>
              <a:xfrm>
                <a:off x="9375477" y="4944995"/>
                <a:ext cx="44879" cy="417215"/>
              </a:xfrm>
              <a:custGeom>
                <a:avLst/>
                <a:gdLst>
                  <a:gd name="connsiteX0" fmla="*/ 44724 w 44879"/>
                  <a:gd name="connsiteY0" fmla="*/ 417216 h 417215"/>
                  <a:gd name="connsiteX1" fmla="*/ 36002 w 44879"/>
                  <a:gd name="connsiteY1" fmla="*/ 402860 h 417215"/>
                  <a:gd name="connsiteX2" fmla="*/ 19103 w 44879"/>
                  <a:gd name="connsiteY2" fmla="*/ 360339 h 417215"/>
                  <a:gd name="connsiteX3" fmla="*/ 23 w 44879"/>
                  <a:gd name="connsiteY3" fmla="*/ 211152 h 417215"/>
                  <a:gd name="connsiteX4" fmla="*/ 4565 w 44879"/>
                  <a:gd name="connsiteY4" fmla="*/ 61419 h 417215"/>
                  <a:gd name="connsiteX5" fmla="*/ 4565 w 44879"/>
                  <a:gd name="connsiteY5" fmla="*/ 16536 h 417215"/>
                  <a:gd name="connsiteX6" fmla="*/ 2930 w 44879"/>
                  <a:gd name="connsiteY6" fmla="*/ 0 h 417215"/>
                  <a:gd name="connsiteX7" fmla="*/ 8200 w 44879"/>
                  <a:gd name="connsiteY7" fmla="*/ 15991 h 417215"/>
                  <a:gd name="connsiteX8" fmla="*/ 11834 w 44879"/>
                  <a:gd name="connsiteY8" fmla="*/ 61419 h 417215"/>
                  <a:gd name="connsiteX9" fmla="*/ 10017 w 44879"/>
                  <a:gd name="connsiteY9" fmla="*/ 211152 h 417215"/>
                  <a:gd name="connsiteX10" fmla="*/ 26007 w 44879"/>
                  <a:gd name="connsiteY10" fmla="*/ 358522 h 417215"/>
                  <a:gd name="connsiteX11" fmla="*/ 44724 w 44879"/>
                  <a:gd name="connsiteY11" fmla="*/ 417216 h 417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879" h="417215">
                    <a:moveTo>
                      <a:pt x="44724" y="417216"/>
                    </a:moveTo>
                    <a:cubicBezTo>
                      <a:pt x="41217" y="412818"/>
                      <a:pt x="38273" y="408003"/>
                      <a:pt x="36002" y="402860"/>
                    </a:cubicBezTo>
                    <a:cubicBezTo>
                      <a:pt x="29060" y="389250"/>
                      <a:pt x="23409" y="375003"/>
                      <a:pt x="19103" y="360339"/>
                    </a:cubicBezTo>
                    <a:cubicBezTo>
                      <a:pt x="5983" y="311712"/>
                      <a:pt x="-432" y="261523"/>
                      <a:pt x="23" y="211152"/>
                    </a:cubicBezTo>
                    <a:cubicBezTo>
                      <a:pt x="23" y="152458"/>
                      <a:pt x="3657" y="99579"/>
                      <a:pt x="4565" y="61419"/>
                    </a:cubicBezTo>
                    <a:cubicBezTo>
                      <a:pt x="5365" y="46464"/>
                      <a:pt x="5365" y="31491"/>
                      <a:pt x="4565" y="16536"/>
                    </a:cubicBezTo>
                    <a:cubicBezTo>
                      <a:pt x="3512" y="11085"/>
                      <a:pt x="2967" y="5542"/>
                      <a:pt x="2930" y="0"/>
                    </a:cubicBezTo>
                    <a:cubicBezTo>
                      <a:pt x="5620" y="4979"/>
                      <a:pt x="7400" y="10394"/>
                      <a:pt x="8200" y="15991"/>
                    </a:cubicBezTo>
                    <a:cubicBezTo>
                      <a:pt x="10671" y="31001"/>
                      <a:pt x="11889" y="46210"/>
                      <a:pt x="11834" y="61419"/>
                    </a:cubicBezTo>
                    <a:cubicBezTo>
                      <a:pt x="11834" y="99943"/>
                      <a:pt x="9653" y="152276"/>
                      <a:pt x="10017" y="211152"/>
                    </a:cubicBezTo>
                    <a:cubicBezTo>
                      <a:pt x="9726" y="260723"/>
                      <a:pt x="15087" y="310168"/>
                      <a:pt x="26007" y="358522"/>
                    </a:cubicBezTo>
                    <a:cubicBezTo>
                      <a:pt x="34730" y="395410"/>
                      <a:pt x="46360" y="416307"/>
                      <a:pt x="44724" y="4172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5" name="Полилиния: фигура 144">
                <a:extLst>
                  <a:ext uri="{FF2B5EF4-FFF2-40B4-BE49-F238E27FC236}">
                    <a16:creationId xmlns:a16="http://schemas.microsoft.com/office/drawing/2014/main" id="{92533E20-1825-246F-A329-7B765710E07D}"/>
                  </a:ext>
                </a:extLst>
              </p:cNvPr>
              <p:cNvSpPr/>
              <p:nvPr/>
            </p:nvSpPr>
            <p:spPr>
              <a:xfrm>
                <a:off x="8074249" y="5230287"/>
                <a:ext cx="449922" cy="273116"/>
              </a:xfrm>
              <a:custGeom>
                <a:avLst/>
                <a:gdLst>
                  <a:gd name="connsiteX0" fmla="*/ 449923 w 449922"/>
                  <a:gd name="connsiteY0" fmla="*/ 0 h 273116"/>
                  <a:gd name="connsiteX1" fmla="*/ 446289 w 449922"/>
                  <a:gd name="connsiteY1" fmla="*/ 15264 h 273116"/>
                  <a:gd name="connsiteX2" fmla="*/ 433750 w 449922"/>
                  <a:gd name="connsiteY2" fmla="*/ 57785 h 273116"/>
                  <a:gd name="connsiteX3" fmla="*/ 386868 w 449922"/>
                  <a:gd name="connsiteY3" fmla="*/ 209879 h 273116"/>
                  <a:gd name="connsiteX4" fmla="*/ 384869 w 449922"/>
                  <a:gd name="connsiteY4" fmla="*/ 216421 h 273116"/>
                  <a:gd name="connsiteX5" fmla="*/ 380145 w 449922"/>
                  <a:gd name="connsiteY5" fmla="*/ 211515 h 273116"/>
                  <a:gd name="connsiteX6" fmla="*/ 208244 w 449922"/>
                  <a:gd name="connsiteY6" fmla="*/ 31982 h 273116"/>
                  <a:gd name="connsiteX7" fmla="*/ 215876 w 449922"/>
                  <a:gd name="connsiteY7" fmla="*/ 30891 h 273116"/>
                  <a:gd name="connsiteX8" fmla="*/ 210969 w 449922"/>
                  <a:gd name="connsiteY8" fmla="*/ 39977 h 273116"/>
                  <a:gd name="connsiteX9" fmla="*/ 86859 w 449922"/>
                  <a:gd name="connsiteY9" fmla="*/ 265666 h 273116"/>
                  <a:gd name="connsiteX10" fmla="*/ 82861 w 449922"/>
                  <a:gd name="connsiteY10" fmla="*/ 273116 h 273116"/>
                  <a:gd name="connsiteX11" fmla="*/ 79772 w 449922"/>
                  <a:gd name="connsiteY11" fmla="*/ 265302 h 273116"/>
                  <a:gd name="connsiteX12" fmla="*/ 20715 w 449922"/>
                  <a:gd name="connsiteY12" fmla="*/ 116297 h 273116"/>
                  <a:gd name="connsiteX13" fmla="*/ 4725 w 449922"/>
                  <a:gd name="connsiteY13" fmla="*/ 74321 h 273116"/>
                  <a:gd name="connsiteX14" fmla="*/ 0 w 449922"/>
                  <a:gd name="connsiteY14" fmla="*/ 59420 h 273116"/>
                  <a:gd name="connsiteX15" fmla="*/ 7087 w 449922"/>
                  <a:gd name="connsiteY15" fmla="*/ 73412 h 273116"/>
                  <a:gd name="connsiteX16" fmla="*/ 25258 w 449922"/>
                  <a:gd name="connsiteY16" fmla="*/ 114480 h 273116"/>
                  <a:gd name="connsiteX17" fmla="*/ 87404 w 449922"/>
                  <a:gd name="connsiteY17" fmla="*/ 262213 h 273116"/>
                  <a:gd name="connsiteX18" fmla="*/ 80317 w 449922"/>
                  <a:gd name="connsiteY18" fmla="*/ 262213 h 273116"/>
                  <a:gd name="connsiteX19" fmla="*/ 202974 w 449922"/>
                  <a:gd name="connsiteY19" fmla="*/ 35798 h 273116"/>
                  <a:gd name="connsiteX20" fmla="*/ 207880 w 449922"/>
                  <a:gd name="connsiteY20" fmla="*/ 26712 h 273116"/>
                  <a:gd name="connsiteX21" fmla="*/ 210969 w 449922"/>
                  <a:gd name="connsiteY21" fmla="*/ 21079 h 273116"/>
                  <a:gd name="connsiteX22" fmla="*/ 215512 w 449922"/>
                  <a:gd name="connsiteY22" fmla="*/ 25803 h 273116"/>
                  <a:gd name="connsiteX23" fmla="*/ 386323 w 449922"/>
                  <a:gd name="connsiteY23" fmla="*/ 206427 h 273116"/>
                  <a:gd name="connsiteX24" fmla="*/ 379600 w 449922"/>
                  <a:gd name="connsiteY24" fmla="*/ 207881 h 273116"/>
                  <a:gd name="connsiteX25" fmla="*/ 429753 w 449922"/>
                  <a:gd name="connsiteY25" fmla="*/ 56876 h 273116"/>
                  <a:gd name="connsiteX26" fmla="*/ 444290 w 449922"/>
                  <a:gd name="connsiteY26" fmla="*/ 14900 h 273116"/>
                  <a:gd name="connsiteX27" fmla="*/ 449923 w 449922"/>
                  <a:gd name="connsiteY27" fmla="*/ 0 h 27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49922" h="273116">
                    <a:moveTo>
                      <a:pt x="449923" y="0"/>
                    </a:moveTo>
                    <a:cubicBezTo>
                      <a:pt x="449196" y="5197"/>
                      <a:pt x="447978" y="10303"/>
                      <a:pt x="446289" y="15264"/>
                    </a:cubicBezTo>
                    <a:cubicBezTo>
                      <a:pt x="443018" y="26167"/>
                      <a:pt x="438838" y="40341"/>
                      <a:pt x="433750" y="57785"/>
                    </a:cubicBezTo>
                    <a:cubicBezTo>
                      <a:pt x="422121" y="95763"/>
                      <a:pt x="405948" y="147733"/>
                      <a:pt x="386868" y="209879"/>
                    </a:cubicBezTo>
                    <a:lnTo>
                      <a:pt x="384869" y="216421"/>
                    </a:lnTo>
                    <a:lnTo>
                      <a:pt x="380145" y="211515"/>
                    </a:lnTo>
                    <a:lnTo>
                      <a:pt x="208244" y="31982"/>
                    </a:lnTo>
                    <a:lnTo>
                      <a:pt x="215876" y="30891"/>
                    </a:lnTo>
                    <a:lnTo>
                      <a:pt x="210969" y="39977"/>
                    </a:lnTo>
                    <a:cubicBezTo>
                      <a:pt x="165178" y="123020"/>
                      <a:pt x="122657" y="200431"/>
                      <a:pt x="86859" y="265666"/>
                    </a:cubicBezTo>
                    <a:lnTo>
                      <a:pt x="82861" y="273116"/>
                    </a:lnTo>
                    <a:lnTo>
                      <a:pt x="79772" y="265302"/>
                    </a:lnTo>
                    <a:lnTo>
                      <a:pt x="20715" y="116297"/>
                    </a:lnTo>
                    <a:lnTo>
                      <a:pt x="4725" y="74321"/>
                    </a:lnTo>
                    <a:cubicBezTo>
                      <a:pt x="2690" y="69506"/>
                      <a:pt x="1109" y="64527"/>
                      <a:pt x="0" y="59420"/>
                    </a:cubicBezTo>
                    <a:cubicBezTo>
                      <a:pt x="2762" y="63872"/>
                      <a:pt x="5143" y="68542"/>
                      <a:pt x="7087" y="73412"/>
                    </a:cubicBezTo>
                    <a:cubicBezTo>
                      <a:pt x="11630" y="84133"/>
                      <a:pt x="17626" y="97762"/>
                      <a:pt x="25258" y="114480"/>
                    </a:cubicBezTo>
                    <a:cubicBezTo>
                      <a:pt x="40886" y="150822"/>
                      <a:pt x="61601" y="201884"/>
                      <a:pt x="87404" y="262213"/>
                    </a:cubicBezTo>
                    <a:lnTo>
                      <a:pt x="80317" y="262213"/>
                    </a:lnTo>
                    <a:lnTo>
                      <a:pt x="202974" y="35798"/>
                    </a:lnTo>
                    <a:cubicBezTo>
                      <a:pt x="204610" y="32708"/>
                      <a:pt x="206427" y="29619"/>
                      <a:pt x="207880" y="26712"/>
                    </a:cubicBezTo>
                    <a:lnTo>
                      <a:pt x="210969" y="21079"/>
                    </a:lnTo>
                    <a:lnTo>
                      <a:pt x="215512" y="25803"/>
                    </a:lnTo>
                    <a:lnTo>
                      <a:pt x="386323" y="206427"/>
                    </a:lnTo>
                    <a:lnTo>
                      <a:pt x="379600" y="207881"/>
                    </a:lnTo>
                    <a:lnTo>
                      <a:pt x="429753" y="56876"/>
                    </a:lnTo>
                    <a:cubicBezTo>
                      <a:pt x="435749" y="38705"/>
                      <a:pt x="440655" y="25621"/>
                      <a:pt x="444290" y="14900"/>
                    </a:cubicBezTo>
                    <a:cubicBezTo>
                      <a:pt x="445707" y="9776"/>
                      <a:pt x="447597" y="4779"/>
                      <a:pt x="44992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6" name="Полилиния: фигура 145">
                <a:extLst>
                  <a:ext uri="{FF2B5EF4-FFF2-40B4-BE49-F238E27FC236}">
                    <a16:creationId xmlns:a16="http://schemas.microsoft.com/office/drawing/2014/main" id="{34F7DD59-AE0A-9AC0-6A75-175D4543C571}"/>
                  </a:ext>
                </a:extLst>
              </p:cNvPr>
              <p:cNvSpPr/>
              <p:nvPr/>
            </p:nvSpPr>
            <p:spPr>
              <a:xfrm>
                <a:off x="8270244" y="5394259"/>
                <a:ext cx="69487" cy="21821"/>
              </a:xfrm>
              <a:custGeom>
                <a:avLst/>
                <a:gdLst>
                  <a:gd name="connsiteX0" fmla="*/ 69488 w 69487"/>
                  <a:gd name="connsiteY0" fmla="*/ 1024 h 21821"/>
                  <a:gd name="connsiteX1" fmla="*/ 36416 w 69487"/>
                  <a:gd name="connsiteY1" fmla="*/ 15379 h 21821"/>
                  <a:gd name="connsiteX2" fmla="*/ 73 w 69487"/>
                  <a:gd name="connsiteY2" fmla="*/ 20831 h 21821"/>
                  <a:gd name="connsiteX3" fmla="*/ 33145 w 69487"/>
                  <a:gd name="connsiteY3" fmla="*/ 6293 h 21821"/>
                  <a:gd name="connsiteX4" fmla="*/ 69488 w 69487"/>
                  <a:gd name="connsiteY4" fmla="*/ 1024 h 2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87" h="21821">
                    <a:moveTo>
                      <a:pt x="69488" y="1024"/>
                    </a:moveTo>
                    <a:cubicBezTo>
                      <a:pt x="69488" y="3568"/>
                      <a:pt x="55314" y="9928"/>
                      <a:pt x="36416" y="15379"/>
                    </a:cubicBezTo>
                    <a:cubicBezTo>
                      <a:pt x="17518" y="20831"/>
                      <a:pt x="1345" y="23375"/>
                      <a:pt x="73" y="20831"/>
                    </a:cubicBezTo>
                    <a:cubicBezTo>
                      <a:pt x="-1199" y="18287"/>
                      <a:pt x="14247" y="11745"/>
                      <a:pt x="33145" y="6293"/>
                    </a:cubicBezTo>
                    <a:cubicBezTo>
                      <a:pt x="52043" y="842"/>
                      <a:pt x="68761" y="-1520"/>
                      <a:pt x="69488" y="10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7" name="Полилиния: фигура 146">
                <a:extLst>
                  <a:ext uri="{FF2B5EF4-FFF2-40B4-BE49-F238E27FC236}">
                    <a16:creationId xmlns:a16="http://schemas.microsoft.com/office/drawing/2014/main" id="{5A1E451B-005C-961F-7B71-36644912EB0A}"/>
                  </a:ext>
                </a:extLst>
              </p:cNvPr>
              <p:cNvSpPr/>
              <p:nvPr/>
            </p:nvSpPr>
            <p:spPr>
              <a:xfrm>
                <a:off x="8274316" y="5295158"/>
                <a:ext cx="42702" cy="114116"/>
              </a:xfrm>
              <a:custGeom>
                <a:avLst/>
                <a:gdLst>
                  <a:gd name="connsiteX0" fmla="*/ 0 w 42702"/>
                  <a:gd name="connsiteY0" fmla="*/ 114116 h 114116"/>
                  <a:gd name="connsiteX1" fmla="*/ 42703 w 42702"/>
                  <a:gd name="connsiteY1" fmla="*/ 0 h 114116"/>
                  <a:gd name="connsiteX2" fmla="*/ 25803 w 42702"/>
                  <a:gd name="connsiteY2" fmla="*/ 58694 h 114116"/>
                  <a:gd name="connsiteX3" fmla="*/ 0 w 42702"/>
                  <a:gd name="connsiteY3" fmla="*/ 114116 h 11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02" h="114116">
                    <a:moveTo>
                      <a:pt x="0" y="114116"/>
                    </a:moveTo>
                    <a:cubicBezTo>
                      <a:pt x="8231" y="74085"/>
                      <a:pt x="22623" y="35598"/>
                      <a:pt x="42703" y="0"/>
                    </a:cubicBezTo>
                    <a:cubicBezTo>
                      <a:pt x="40195" y="20334"/>
                      <a:pt x="34489" y="40141"/>
                      <a:pt x="25803" y="58694"/>
                    </a:cubicBezTo>
                    <a:cubicBezTo>
                      <a:pt x="20097" y="78373"/>
                      <a:pt x="11393" y="97072"/>
                      <a:pt x="0" y="1141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8" name="Полилиния: фигура 147">
                <a:extLst>
                  <a:ext uri="{FF2B5EF4-FFF2-40B4-BE49-F238E27FC236}">
                    <a16:creationId xmlns:a16="http://schemas.microsoft.com/office/drawing/2014/main" id="{AB755A82-5AFF-22E1-864D-742A6E2BE4D5}"/>
                  </a:ext>
                </a:extLst>
              </p:cNvPr>
              <p:cNvSpPr/>
              <p:nvPr/>
            </p:nvSpPr>
            <p:spPr>
              <a:xfrm>
                <a:off x="8287886" y="5407639"/>
                <a:ext cx="18105" cy="273479"/>
              </a:xfrm>
              <a:custGeom>
                <a:avLst/>
                <a:gdLst>
                  <a:gd name="connsiteX0" fmla="*/ 1875 w 18105"/>
                  <a:gd name="connsiteY0" fmla="*/ 273480 h 273479"/>
                  <a:gd name="connsiteX1" fmla="*/ 603 w 18105"/>
                  <a:gd name="connsiteY1" fmla="*/ 233321 h 273479"/>
                  <a:gd name="connsiteX2" fmla="*/ 4237 w 18105"/>
                  <a:gd name="connsiteY2" fmla="*/ 136467 h 273479"/>
                  <a:gd name="connsiteX3" fmla="*/ 10779 w 18105"/>
                  <a:gd name="connsiteY3" fmla="*/ 39795 h 273479"/>
                  <a:gd name="connsiteX4" fmla="*/ 16230 w 18105"/>
                  <a:gd name="connsiteY4" fmla="*/ 0 h 273479"/>
                  <a:gd name="connsiteX5" fmla="*/ 17502 w 18105"/>
                  <a:gd name="connsiteY5" fmla="*/ 40341 h 273479"/>
                  <a:gd name="connsiteX6" fmla="*/ 13686 w 18105"/>
                  <a:gd name="connsiteY6" fmla="*/ 137012 h 273479"/>
                  <a:gd name="connsiteX7" fmla="*/ 7326 w 18105"/>
                  <a:gd name="connsiteY7" fmla="*/ 233503 h 273479"/>
                  <a:gd name="connsiteX8" fmla="*/ 1875 w 18105"/>
                  <a:gd name="connsiteY8" fmla="*/ 273480 h 2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5" h="273479">
                    <a:moveTo>
                      <a:pt x="1875" y="273480"/>
                    </a:moveTo>
                    <a:cubicBezTo>
                      <a:pt x="-88" y="260178"/>
                      <a:pt x="-506" y="246713"/>
                      <a:pt x="603" y="233321"/>
                    </a:cubicBezTo>
                    <a:cubicBezTo>
                      <a:pt x="603" y="208426"/>
                      <a:pt x="2420" y="174264"/>
                      <a:pt x="4237" y="136467"/>
                    </a:cubicBezTo>
                    <a:cubicBezTo>
                      <a:pt x="6054" y="98671"/>
                      <a:pt x="8598" y="63782"/>
                      <a:pt x="10779" y="39795"/>
                    </a:cubicBezTo>
                    <a:cubicBezTo>
                      <a:pt x="11033" y="26367"/>
                      <a:pt x="12850" y="13011"/>
                      <a:pt x="16230" y="0"/>
                    </a:cubicBezTo>
                    <a:cubicBezTo>
                      <a:pt x="18193" y="13356"/>
                      <a:pt x="18611" y="26894"/>
                      <a:pt x="17502" y="40341"/>
                    </a:cubicBezTo>
                    <a:cubicBezTo>
                      <a:pt x="17502" y="65054"/>
                      <a:pt x="15685" y="99216"/>
                      <a:pt x="13686" y="137012"/>
                    </a:cubicBezTo>
                    <a:cubicBezTo>
                      <a:pt x="11687" y="174809"/>
                      <a:pt x="9507" y="208790"/>
                      <a:pt x="7326" y="233503"/>
                    </a:cubicBezTo>
                    <a:cubicBezTo>
                      <a:pt x="7035" y="246986"/>
                      <a:pt x="5218" y="260414"/>
                      <a:pt x="1875" y="2734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49" name="Полилиния: фигура 148">
                <a:extLst>
                  <a:ext uri="{FF2B5EF4-FFF2-40B4-BE49-F238E27FC236}">
                    <a16:creationId xmlns:a16="http://schemas.microsoft.com/office/drawing/2014/main" id="{4DCDA8DC-FA54-1691-BD10-542F50A86B80}"/>
                  </a:ext>
                </a:extLst>
              </p:cNvPr>
              <p:cNvSpPr/>
              <p:nvPr/>
            </p:nvSpPr>
            <p:spPr>
              <a:xfrm>
                <a:off x="8310410" y="5404732"/>
                <a:ext cx="44223" cy="280203"/>
              </a:xfrm>
              <a:custGeom>
                <a:avLst/>
                <a:gdLst>
                  <a:gd name="connsiteX0" fmla="*/ 44223 w 44223"/>
                  <a:gd name="connsiteY0" fmla="*/ 280203 h 280203"/>
                  <a:gd name="connsiteX1" fmla="*/ 33501 w 44223"/>
                  <a:gd name="connsiteY1" fmla="*/ 239862 h 280203"/>
                  <a:gd name="connsiteX2" fmla="*/ 15330 w 44223"/>
                  <a:gd name="connsiteY2" fmla="*/ 141192 h 280203"/>
                  <a:gd name="connsiteX3" fmla="*/ 2428 w 44223"/>
                  <a:gd name="connsiteY3" fmla="*/ 41613 h 280203"/>
                  <a:gd name="connsiteX4" fmla="*/ 611 w 44223"/>
                  <a:gd name="connsiteY4" fmla="*/ 0 h 280203"/>
                  <a:gd name="connsiteX5" fmla="*/ 9152 w 44223"/>
                  <a:gd name="connsiteY5" fmla="*/ 40704 h 280203"/>
                  <a:gd name="connsiteX6" fmla="*/ 24779 w 44223"/>
                  <a:gd name="connsiteY6" fmla="*/ 139738 h 280203"/>
                  <a:gd name="connsiteX7" fmla="*/ 39861 w 44223"/>
                  <a:gd name="connsiteY7" fmla="*/ 238772 h 280203"/>
                  <a:gd name="connsiteX8" fmla="*/ 44223 w 44223"/>
                  <a:gd name="connsiteY8" fmla="*/ 280203 h 280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223" h="280203">
                    <a:moveTo>
                      <a:pt x="44223" y="280203"/>
                    </a:moveTo>
                    <a:cubicBezTo>
                      <a:pt x="39062" y="267229"/>
                      <a:pt x="35464" y="253691"/>
                      <a:pt x="33501" y="239862"/>
                    </a:cubicBezTo>
                    <a:cubicBezTo>
                      <a:pt x="28050" y="214786"/>
                      <a:pt x="21690" y="179897"/>
                      <a:pt x="15330" y="141192"/>
                    </a:cubicBezTo>
                    <a:cubicBezTo>
                      <a:pt x="8970" y="102487"/>
                      <a:pt x="4972" y="67053"/>
                      <a:pt x="2428" y="41613"/>
                    </a:cubicBezTo>
                    <a:cubicBezTo>
                      <a:pt x="-7" y="27875"/>
                      <a:pt x="-606" y="13883"/>
                      <a:pt x="611" y="0"/>
                    </a:cubicBezTo>
                    <a:cubicBezTo>
                      <a:pt x="4918" y="13211"/>
                      <a:pt x="7789" y="26876"/>
                      <a:pt x="9152" y="40704"/>
                    </a:cubicBezTo>
                    <a:lnTo>
                      <a:pt x="24779" y="139738"/>
                    </a:lnTo>
                    <a:cubicBezTo>
                      <a:pt x="30412" y="176081"/>
                      <a:pt x="35500" y="209698"/>
                      <a:pt x="39861" y="238772"/>
                    </a:cubicBezTo>
                    <a:cubicBezTo>
                      <a:pt x="42805" y="252383"/>
                      <a:pt x="44277" y="266284"/>
                      <a:pt x="44223" y="2802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0" name="Полилиния: фигура 149">
                <a:extLst>
                  <a:ext uri="{FF2B5EF4-FFF2-40B4-BE49-F238E27FC236}">
                    <a16:creationId xmlns:a16="http://schemas.microsoft.com/office/drawing/2014/main" id="{A52FF3FB-E29A-B965-3AE1-45B417EBE8D2}"/>
                  </a:ext>
                </a:extLst>
              </p:cNvPr>
              <p:cNvSpPr/>
              <p:nvPr/>
            </p:nvSpPr>
            <p:spPr>
              <a:xfrm>
                <a:off x="8891051" y="3497485"/>
                <a:ext cx="641449" cy="782255"/>
              </a:xfrm>
              <a:custGeom>
                <a:avLst/>
                <a:gdLst>
                  <a:gd name="connsiteX0" fmla="*/ 0 w 641449"/>
                  <a:gd name="connsiteY0" fmla="*/ 524403 h 782255"/>
                  <a:gd name="connsiteX1" fmla="*/ 145371 w 641449"/>
                  <a:gd name="connsiteY1" fmla="*/ 641790 h 782255"/>
                  <a:gd name="connsiteX2" fmla="*/ 201702 w 641449"/>
                  <a:gd name="connsiteY2" fmla="*/ 691398 h 782255"/>
                  <a:gd name="connsiteX3" fmla="*/ 406130 w 641449"/>
                  <a:gd name="connsiteY3" fmla="*/ 782255 h 782255"/>
                  <a:gd name="connsiteX4" fmla="*/ 641449 w 641449"/>
                  <a:gd name="connsiteY4" fmla="*/ 682494 h 782255"/>
                  <a:gd name="connsiteX5" fmla="*/ 519156 w 641449"/>
                  <a:gd name="connsiteY5" fmla="*/ 251832 h 782255"/>
                  <a:gd name="connsiteX6" fmla="*/ 391956 w 641449"/>
                  <a:gd name="connsiteY6" fmla="*/ 103735 h 782255"/>
                  <a:gd name="connsiteX7" fmla="*/ 375602 w 641449"/>
                  <a:gd name="connsiteY7" fmla="*/ 147528 h 782255"/>
                  <a:gd name="connsiteX8" fmla="*/ 278203 w 641449"/>
                  <a:gd name="connsiteY8" fmla="*/ 885 h 782255"/>
                  <a:gd name="connsiteX9" fmla="*/ 288743 w 641449"/>
                  <a:gd name="connsiteY9" fmla="*/ 138261 h 782255"/>
                  <a:gd name="connsiteX10" fmla="*/ 314910 w 641449"/>
                  <a:gd name="connsiteY10" fmla="*/ 216579 h 782255"/>
                  <a:gd name="connsiteX11" fmla="*/ 239317 w 641449"/>
                  <a:gd name="connsiteY11" fmla="*/ 39772 h 782255"/>
                  <a:gd name="connsiteX12" fmla="*/ 182622 w 641449"/>
                  <a:gd name="connsiteY12" fmla="*/ 13423 h 782255"/>
                  <a:gd name="connsiteX13" fmla="*/ 196432 w 641449"/>
                  <a:gd name="connsiteY13" fmla="*/ 136443 h 782255"/>
                  <a:gd name="connsiteX14" fmla="*/ 273842 w 641449"/>
                  <a:gd name="connsiteY14" fmla="*/ 337419 h 782255"/>
                  <a:gd name="connsiteX15" fmla="*/ 191708 w 641449"/>
                  <a:gd name="connsiteY15" fmla="*/ 197863 h 782255"/>
                  <a:gd name="connsiteX16" fmla="*/ 113026 w 641449"/>
                  <a:gd name="connsiteY16" fmla="*/ 103371 h 782255"/>
                  <a:gd name="connsiteX17" fmla="*/ 131197 w 641449"/>
                  <a:gd name="connsiteY17" fmla="*/ 260554 h 782255"/>
                  <a:gd name="connsiteX18" fmla="*/ 220782 w 641449"/>
                  <a:gd name="connsiteY18" fmla="*/ 456078 h 782255"/>
                  <a:gd name="connsiteX19" fmla="*/ 223326 w 641449"/>
                  <a:gd name="connsiteY19" fmla="*/ 551660 h 782255"/>
                  <a:gd name="connsiteX20" fmla="*/ 100306 w 641449"/>
                  <a:gd name="connsiteY20" fmla="*/ 485153 h 782255"/>
                  <a:gd name="connsiteX21" fmla="*/ 0 w 641449"/>
                  <a:gd name="connsiteY21" fmla="*/ 524403 h 78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41449" h="782255">
                    <a:moveTo>
                      <a:pt x="0" y="524403"/>
                    </a:moveTo>
                    <a:cubicBezTo>
                      <a:pt x="0" y="524403"/>
                      <a:pt x="118296" y="606719"/>
                      <a:pt x="145371" y="641790"/>
                    </a:cubicBezTo>
                    <a:cubicBezTo>
                      <a:pt x="160617" y="661942"/>
                      <a:pt x="179788" y="678823"/>
                      <a:pt x="201702" y="691398"/>
                    </a:cubicBezTo>
                    <a:lnTo>
                      <a:pt x="406130" y="782255"/>
                    </a:lnTo>
                    <a:lnTo>
                      <a:pt x="641449" y="682494"/>
                    </a:lnTo>
                    <a:lnTo>
                      <a:pt x="519156" y="251832"/>
                    </a:lnTo>
                    <a:cubicBezTo>
                      <a:pt x="519156" y="251832"/>
                      <a:pt x="448288" y="88289"/>
                      <a:pt x="391956" y="103735"/>
                    </a:cubicBezTo>
                    <a:cubicBezTo>
                      <a:pt x="391956" y="103735"/>
                      <a:pt x="364336" y="111367"/>
                      <a:pt x="375602" y="147528"/>
                    </a:cubicBezTo>
                    <a:cubicBezTo>
                      <a:pt x="375602" y="147528"/>
                      <a:pt x="326903" y="-13289"/>
                      <a:pt x="278203" y="885"/>
                    </a:cubicBezTo>
                    <a:cubicBezTo>
                      <a:pt x="229504" y="15058"/>
                      <a:pt x="267846" y="78840"/>
                      <a:pt x="288743" y="138261"/>
                    </a:cubicBezTo>
                    <a:cubicBezTo>
                      <a:pt x="309640" y="197681"/>
                      <a:pt x="314910" y="216579"/>
                      <a:pt x="314910" y="216579"/>
                    </a:cubicBezTo>
                    <a:lnTo>
                      <a:pt x="239317" y="39772"/>
                    </a:lnTo>
                    <a:cubicBezTo>
                      <a:pt x="239317" y="39772"/>
                      <a:pt x="221146" y="-8746"/>
                      <a:pt x="182622" y="13423"/>
                    </a:cubicBezTo>
                    <a:cubicBezTo>
                      <a:pt x="144099" y="35592"/>
                      <a:pt x="191526" y="108459"/>
                      <a:pt x="196432" y="136443"/>
                    </a:cubicBezTo>
                    <a:cubicBezTo>
                      <a:pt x="201339" y="164427"/>
                      <a:pt x="273842" y="337419"/>
                      <a:pt x="273842" y="337419"/>
                    </a:cubicBezTo>
                    <a:cubicBezTo>
                      <a:pt x="273842" y="337419"/>
                      <a:pt x="195524" y="206585"/>
                      <a:pt x="191708" y="197863"/>
                    </a:cubicBezTo>
                    <a:cubicBezTo>
                      <a:pt x="187892" y="189140"/>
                      <a:pt x="158818" y="87017"/>
                      <a:pt x="113026" y="103371"/>
                    </a:cubicBezTo>
                    <a:cubicBezTo>
                      <a:pt x="67234" y="119726"/>
                      <a:pt x="121748" y="228027"/>
                      <a:pt x="131197" y="260554"/>
                    </a:cubicBezTo>
                    <a:cubicBezTo>
                      <a:pt x="140647" y="293081"/>
                      <a:pt x="217511" y="430457"/>
                      <a:pt x="220782" y="456078"/>
                    </a:cubicBezTo>
                    <a:cubicBezTo>
                      <a:pt x="224053" y="481700"/>
                      <a:pt x="242770" y="532217"/>
                      <a:pt x="223326" y="551660"/>
                    </a:cubicBezTo>
                    <a:cubicBezTo>
                      <a:pt x="203883" y="571103"/>
                      <a:pt x="134468" y="489514"/>
                      <a:pt x="100306" y="485153"/>
                    </a:cubicBezTo>
                    <a:cubicBezTo>
                      <a:pt x="66144" y="480791"/>
                      <a:pt x="1817" y="470797"/>
                      <a:pt x="0" y="524403"/>
                    </a:cubicBezTo>
                    <a:close/>
                  </a:path>
                </a:pathLst>
              </a:custGeom>
              <a:solidFill>
                <a:srgbClr val="FFBE9D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1" name="Полилиния: фигура 150">
                <a:extLst>
                  <a:ext uri="{FF2B5EF4-FFF2-40B4-BE49-F238E27FC236}">
                    <a16:creationId xmlns:a16="http://schemas.microsoft.com/office/drawing/2014/main" id="{72836A3E-666A-3668-B268-1541ADD7F0AD}"/>
                  </a:ext>
                </a:extLst>
              </p:cNvPr>
              <p:cNvSpPr/>
              <p:nvPr/>
            </p:nvSpPr>
            <p:spPr>
              <a:xfrm>
                <a:off x="9096015" y="4041116"/>
                <a:ext cx="230058" cy="54003"/>
              </a:xfrm>
              <a:custGeom>
                <a:avLst/>
                <a:gdLst>
                  <a:gd name="connsiteX0" fmla="*/ 230058 w 230058"/>
                  <a:gd name="connsiteY0" fmla="*/ 54003 h 54003"/>
                  <a:gd name="connsiteX1" fmla="*/ 203710 w 230058"/>
                  <a:gd name="connsiteY1" fmla="*/ 30199 h 54003"/>
                  <a:gd name="connsiteX2" fmla="*/ 122666 w 230058"/>
                  <a:gd name="connsiteY2" fmla="*/ 9665 h 54003"/>
                  <a:gd name="connsiteX3" fmla="*/ 35625 w 230058"/>
                  <a:gd name="connsiteY3" fmla="*/ 17297 h 54003"/>
                  <a:gd name="connsiteX4" fmla="*/ 8550 w 230058"/>
                  <a:gd name="connsiteY4" fmla="*/ 13663 h 54003"/>
                  <a:gd name="connsiteX5" fmla="*/ 9 w 230058"/>
                  <a:gd name="connsiteY5" fmla="*/ 8211 h 54003"/>
                  <a:gd name="connsiteX6" fmla="*/ 35080 w 230058"/>
                  <a:gd name="connsiteY6" fmla="*/ 10573 h 54003"/>
                  <a:gd name="connsiteX7" fmla="*/ 122484 w 230058"/>
                  <a:gd name="connsiteY7" fmla="*/ 216 h 54003"/>
                  <a:gd name="connsiteX8" fmla="*/ 207708 w 230058"/>
                  <a:gd name="connsiteY8" fmla="*/ 24747 h 54003"/>
                  <a:gd name="connsiteX9" fmla="*/ 230058 w 230058"/>
                  <a:gd name="connsiteY9" fmla="*/ 54003 h 5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058" h="54003">
                    <a:moveTo>
                      <a:pt x="230058" y="54003"/>
                    </a:moveTo>
                    <a:cubicBezTo>
                      <a:pt x="222027" y="45272"/>
                      <a:pt x="213214" y="37304"/>
                      <a:pt x="203710" y="30199"/>
                    </a:cubicBezTo>
                    <a:cubicBezTo>
                      <a:pt x="179397" y="15307"/>
                      <a:pt x="151140" y="8148"/>
                      <a:pt x="122666" y="9665"/>
                    </a:cubicBezTo>
                    <a:cubicBezTo>
                      <a:pt x="88867" y="9665"/>
                      <a:pt x="58703" y="16207"/>
                      <a:pt x="35625" y="17297"/>
                    </a:cubicBezTo>
                    <a:cubicBezTo>
                      <a:pt x="26449" y="17808"/>
                      <a:pt x="17272" y="16574"/>
                      <a:pt x="8550" y="13663"/>
                    </a:cubicBezTo>
                    <a:cubicBezTo>
                      <a:pt x="2371" y="11300"/>
                      <a:pt x="-172" y="8575"/>
                      <a:pt x="9" y="8211"/>
                    </a:cubicBezTo>
                    <a:cubicBezTo>
                      <a:pt x="11475" y="11017"/>
                      <a:pt x="23341" y="11815"/>
                      <a:pt x="35080" y="10573"/>
                    </a:cubicBezTo>
                    <a:cubicBezTo>
                      <a:pt x="63954" y="5173"/>
                      <a:pt x="93156" y="1713"/>
                      <a:pt x="122484" y="216"/>
                    </a:cubicBezTo>
                    <a:cubicBezTo>
                      <a:pt x="152848" y="-1509"/>
                      <a:pt x="182904" y="7141"/>
                      <a:pt x="207708" y="24747"/>
                    </a:cubicBezTo>
                    <a:cubicBezTo>
                      <a:pt x="218320" y="31612"/>
                      <a:pt x="226224" y="41954"/>
                      <a:pt x="230058" y="54003"/>
                    </a:cubicBezTo>
                    <a:close/>
                  </a:path>
                </a:pathLst>
              </a:custGeom>
              <a:solidFill>
                <a:srgbClr val="EB996E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2" name="Полилиния: фигура 151">
                <a:extLst>
                  <a:ext uri="{FF2B5EF4-FFF2-40B4-BE49-F238E27FC236}">
                    <a16:creationId xmlns:a16="http://schemas.microsoft.com/office/drawing/2014/main" id="{F1FA9046-7C48-FA92-BA6B-AB6328694E32}"/>
                  </a:ext>
                </a:extLst>
              </p:cNvPr>
              <p:cNvSpPr/>
              <p:nvPr/>
            </p:nvSpPr>
            <p:spPr>
              <a:xfrm>
                <a:off x="9265447" y="3637547"/>
                <a:ext cx="80978" cy="200446"/>
              </a:xfrm>
              <a:custGeom>
                <a:avLst/>
                <a:gdLst>
                  <a:gd name="connsiteX0" fmla="*/ 80979 w 80978"/>
                  <a:gd name="connsiteY0" fmla="*/ 200446 h 200446"/>
                  <a:gd name="connsiteX1" fmla="*/ 65897 w 80978"/>
                  <a:gd name="connsiteY1" fmla="*/ 171372 h 200446"/>
                  <a:gd name="connsiteX2" fmla="*/ 49906 w 80978"/>
                  <a:gd name="connsiteY2" fmla="*/ 96869 h 200446"/>
                  <a:gd name="connsiteX3" fmla="*/ 25193 w 80978"/>
                  <a:gd name="connsiteY3" fmla="*/ 63070 h 200446"/>
                  <a:gd name="connsiteX4" fmla="*/ 5568 w 80978"/>
                  <a:gd name="connsiteY4" fmla="*/ 32724 h 200446"/>
                  <a:gd name="connsiteX5" fmla="*/ 1934 w 80978"/>
                  <a:gd name="connsiteY5" fmla="*/ 16 h 200446"/>
                  <a:gd name="connsiteX6" fmla="*/ 11565 w 80978"/>
                  <a:gd name="connsiteY6" fmla="*/ 29817 h 200446"/>
                  <a:gd name="connsiteX7" fmla="*/ 31734 w 80978"/>
                  <a:gd name="connsiteY7" fmla="*/ 57074 h 200446"/>
                  <a:gd name="connsiteX8" fmla="*/ 58265 w 80978"/>
                  <a:gd name="connsiteY8" fmla="*/ 92145 h 200446"/>
                  <a:gd name="connsiteX9" fmla="*/ 69167 w 80978"/>
                  <a:gd name="connsiteY9" fmla="*/ 135029 h 200446"/>
                  <a:gd name="connsiteX10" fmla="*/ 72438 w 80978"/>
                  <a:gd name="connsiteY10" fmla="*/ 169737 h 200446"/>
                  <a:gd name="connsiteX11" fmla="*/ 80979 w 80978"/>
                  <a:gd name="connsiteY11" fmla="*/ 200446 h 200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978" h="200446">
                    <a:moveTo>
                      <a:pt x="80979" y="200446"/>
                    </a:moveTo>
                    <a:cubicBezTo>
                      <a:pt x="72566" y="192925"/>
                      <a:pt x="67205" y="182582"/>
                      <a:pt x="65897" y="171372"/>
                    </a:cubicBezTo>
                    <a:cubicBezTo>
                      <a:pt x="60264" y="151747"/>
                      <a:pt x="62444" y="122673"/>
                      <a:pt x="49906" y="96869"/>
                    </a:cubicBezTo>
                    <a:cubicBezTo>
                      <a:pt x="42783" y="84829"/>
                      <a:pt x="34515" y="73508"/>
                      <a:pt x="25193" y="63070"/>
                    </a:cubicBezTo>
                    <a:cubicBezTo>
                      <a:pt x="17234" y="53952"/>
                      <a:pt x="10620" y="43731"/>
                      <a:pt x="5568" y="32724"/>
                    </a:cubicBezTo>
                    <a:cubicBezTo>
                      <a:pt x="-3336" y="13281"/>
                      <a:pt x="843" y="-530"/>
                      <a:pt x="1934" y="16"/>
                    </a:cubicBezTo>
                    <a:cubicBezTo>
                      <a:pt x="3569" y="10392"/>
                      <a:pt x="6822" y="20448"/>
                      <a:pt x="11565" y="29817"/>
                    </a:cubicBezTo>
                    <a:cubicBezTo>
                      <a:pt x="17252" y="39622"/>
                      <a:pt x="24030" y="48764"/>
                      <a:pt x="31734" y="57074"/>
                    </a:cubicBezTo>
                    <a:cubicBezTo>
                      <a:pt x="41892" y="67711"/>
                      <a:pt x="50796" y="79477"/>
                      <a:pt x="58265" y="92145"/>
                    </a:cubicBezTo>
                    <a:cubicBezTo>
                      <a:pt x="64606" y="105613"/>
                      <a:pt x="68295" y="120170"/>
                      <a:pt x="69167" y="135029"/>
                    </a:cubicBezTo>
                    <a:cubicBezTo>
                      <a:pt x="70258" y="148294"/>
                      <a:pt x="70985" y="160106"/>
                      <a:pt x="72438" y="169737"/>
                    </a:cubicBezTo>
                    <a:cubicBezTo>
                      <a:pt x="74492" y="180180"/>
                      <a:pt x="77345" y="190447"/>
                      <a:pt x="80979" y="200446"/>
                    </a:cubicBezTo>
                    <a:close/>
                  </a:path>
                </a:pathLst>
              </a:custGeom>
              <a:solidFill>
                <a:srgbClr val="EB996E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3" name="Полилиния: фигура 152">
                <a:extLst>
                  <a:ext uri="{FF2B5EF4-FFF2-40B4-BE49-F238E27FC236}">
                    <a16:creationId xmlns:a16="http://schemas.microsoft.com/office/drawing/2014/main" id="{8881BCB6-3CAE-51C8-B2E3-A09D6FCF8DE8}"/>
                  </a:ext>
                </a:extLst>
              </p:cNvPr>
              <p:cNvSpPr/>
              <p:nvPr/>
            </p:nvSpPr>
            <p:spPr>
              <a:xfrm>
                <a:off x="9242485" y="4225045"/>
                <a:ext cx="380463" cy="187219"/>
              </a:xfrm>
              <a:custGeom>
                <a:avLst/>
                <a:gdLst>
                  <a:gd name="connsiteX0" fmla="*/ 0 w 380463"/>
                  <a:gd name="connsiteY0" fmla="*/ 168267 h 187219"/>
                  <a:gd name="connsiteX1" fmla="*/ 268573 w 380463"/>
                  <a:gd name="connsiteY1" fmla="*/ 150096 h 187219"/>
                  <a:gd name="connsiteX2" fmla="*/ 377601 w 380463"/>
                  <a:gd name="connsiteY2" fmla="*/ 0 h 18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0463" h="187219">
                    <a:moveTo>
                      <a:pt x="0" y="168267"/>
                    </a:moveTo>
                    <a:cubicBezTo>
                      <a:pt x="88295" y="198795"/>
                      <a:pt x="185203" y="192235"/>
                      <a:pt x="268573" y="150096"/>
                    </a:cubicBezTo>
                    <a:cubicBezTo>
                      <a:pt x="408310" y="79046"/>
                      <a:pt x="377601" y="0"/>
                      <a:pt x="377601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4" name="Полилиния: фигура 153">
                <a:extLst>
                  <a:ext uri="{FF2B5EF4-FFF2-40B4-BE49-F238E27FC236}">
                    <a16:creationId xmlns:a16="http://schemas.microsoft.com/office/drawing/2014/main" id="{3E13951D-69A3-BEC3-2F7C-EC20EA48A69B}"/>
                  </a:ext>
                </a:extLst>
              </p:cNvPr>
              <p:cNvSpPr/>
              <p:nvPr/>
            </p:nvSpPr>
            <p:spPr>
              <a:xfrm>
                <a:off x="9297544" y="4162353"/>
                <a:ext cx="286017" cy="254399"/>
              </a:xfrm>
              <a:custGeom>
                <a:avLst/>
                <a:gdLst>
                  <a:gd name="connsiteX0" fmla="*/ 0 w 286017"/>
                  <a:gd name="connsiteY0" fmla="*/ 119023 h 254399"/>
                  <a:gd name="connsiteX1" fmla="*/ 45610 w 286017"/>
                  <a:gd name="connsiteY1" fmla="*/ 254400 h 254399"/>
                  <a:gd name="connsiteX2" fmla="*/ 286018 w 286017"/>
                  <a:gd name="connsiteY2" fmla="*/ 163543 h 254399"/>
                  <a:gd name="connsiteX3" fmla="*/ 230231 w 286017"/>
                  <a:gd name="connsiteY3" fmla="*/ 0 h 25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17" h="254399">
                    <a:moveTo>
                      <a:pt x="0" y="119023"/>
                    </a:moveTo>
                    <a:lnTo>
                      <a:pt x="45610" y="254400"/>
                    </a:lnTo>
                    <a:cubicBezTo>
                      <a:pt x="157546" y="250765"/>
                      <a:pt x="233321" y="230050"/>
                      <a:pt x="286018" y="163543"/>
                    </a:cubicBezTo>
                    <a:lnTo>
                      <a:pt x="230231" y="0"/>
                    </a:lnTo>
                    <a:close/>
                  </a:path>
                </a:pathLst>
              </a:custGeom>
              <a:solidFill>
                <a:srgbClr val="FFBE9D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55" name="Полилиния: фигура 154">
                <a:extLst>
                  <a:ext uri="{FF2B5EF4-FFF2-40B4-BE49-F238E27FC236}">
                    <a16:creationId xmlns:a16="http://schemas.microsoft.com/office/drawing/2014/main" id="{273D8853-BD21-1BB8-424F-A086B2AC5F11}"/>
                  </a:ext>
                </a:extLst>
              </p:cNvPr>
              <p:cNvSpPr/>
              <p:nvPr/>
            </p:nvSpPr>
            <p:spPr>
              <a:xfrm>
                <a:off x="9257931" y="4202149"/>
                <a:ext cx="351797" cy="215592"/>
              </a:xfrm>
              <a:custGeom>
                <a:avLst/>
                <a:gdLst>
                  <a:gd name="connsiteX0" fmla="*/ 0 w 351797"/>
                  <a:gd name="connsiteY0" fmla="*/ 125928 h 215592"/>
                  <a:gd name="connsiteX1" fmla="*/ 28711 w 351797"/>
                  <a:gd name="connsiteY1" fmla="*/ 203520 h 215592"/>
                  <a:gd name="connsiteX2" fmla="*/ 240407 w 351797"/>
                  <a:gd name="connsiteY2" fmla="*/ 186439 h 215592"/>
                  <a:gd name="connsiteX3" fmla="*/ 351798 w 351797"/>
                  <a:gd name="connsiteY3" fmla="*/ 89585 h 215592"/>
                  <a:gd name="connsiteX4" fmla="*/ 318908 w 351797"/>
                  <a:gd name="connsiteY4" fmla="*/ 0 h 2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797" h="215592">
                    <a:moveTo>
                      <a:pt x="0" y="125928"/>
                    </a:moveTo>
                    <a:lnTo>
                      <a:pt x="28711" y="203520"/>
                    </a:lnTo>
                    <a:cubicBezTo>
                      <a:pt x="28711" y="203520"/>
                      <a:pt x="119568" y="239863"/>
                      <a:pt x="240407" y="186439"/>
                    </a:cubicBezTo>
                    <a:cubicBezTo>
                      <a:pt x="240407" y="186439"/>
                      <a:pt x="319271" y="158091"/>
                      <a:pt x="351798" y="89585"/>
                    </a:cubicBezTo>
                    <a:lnTo>
                      <a:pt x="318908" y="0"/>
                    </a:lnTo>
                    <a:close/>
                  </a:path>
                </a:pathLst>
              </a:custGeom>
              <a:solidFill>
                <a:srgbClr val="F5F5F5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grpSp>
            <p:nvGrpSpPr>
              <p:cNvPr id="156" name="Рисунок 128">
                <a:extLst>
                  <a:ext uri="{FF2B5EF4-FFF2-40B4-BE49-F238E27FC236}">
                    <a16:creationId xmlns:a16="http://schemas.microsoft.com/office/drawing/2014/main" id="{729E2FAF-0A8A-4D3B-F54F-871DD06F1BB6}"/>
                  </a:ext>
                </a:extLst>
              </p:cNvPr>
              <p:cNvGrpSpPr/>
              <p:nvPr/>
            </p:nvGrpSpPr>
            <p:grpSpPr>
              <a:xfrm>
                <a:off x="9026428" y="5227561"/>
                <a:ext cx="703490" cy="1391314"/>
                <a:chOff x="9026428" y="5227561"/>
                <a:chExt cx="703490" cy="1391314"/>
              </a:xfrm>
              <a:solidFill>
                <a:schemeClr val="tx1">
                  <a:alpha val="30000"/>
                </a:schemeClr>
              </a:solidFill>
            </p:grpSpPr>
            <p:sp>
              <p:nvSpPr>
                <p:cNvPr id="157" name="Полилиния: фигура 156">
                  <a:extLst>
                    <a:ext uri="{FF2B5EF4-FFF2-40B4-BE49-F238E27FC236}">
                      <a16:creationId xmlns:a16="http://schemas.microsoft.com/office/drawing/2014/main" id="{CF4E5E73-0317-357C-4810-FFEB7EBA02BB}"/>
                    </a:ext>
                  </a:extLst>
                </p:cNvPr>
                <p:cNvSpPr/>
                <p:nvPr/>
              </p:nvSpPr>
              <p:spPr>
                <a:xfrm>
                  <a:off x="9026428" y="5230287"/>
                  <a:ext cx="319815" cy="697600"/>
                </a:xfrm>
                <a:custGeom>
                  <a:avLst/>
                  <a:gdLst>
                    <a:gd name="connsiteX0" fmla="*/ 0 w 319815"/>
                    <a:gd name="connsiteY0" fmla="*/ 0 h 697600"/>
                    <a:gd name="connsiteX1" fmla="*/ 72685 w 319815"/>
                    <a:gd name="connsiteY1" fmla="*/ 393229 h 697600"/>
                    <a:gd name="connsiteX2" fmla="*/ 269118 w 319815"/>
                    <a:gd name="connsiteY2" fmla="*/ 661257 h 697600"/>
                    <a:gd name="connsiteX3" fmla="*/ 319816 w 319815"/>
                    <a:gd name="connsiteY3" fmla="*/ 697600 h 697600"/>
                    <a:gd name="connsiteX4" fmla="*/ 309276 w 319815"/>
                    <a:gd name="connsiteY4" fmla="*/ 454103 h 697600"/>
                    <a:gd name="connsiteX5" fmla="*/ 0 w 319815"/>
                    <a:gd name="connsiteY5" fmla="*/ 0 h 69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9815" h="697600">
                      <a:moveTo>
                        <a:pt x="0" y="0"/>
                      </a:moveTo>
                      <a:cubicBezTo>
                        <a:pt x="10340" y="133269"/>
                        <a:pt x="34707" y="265066"/>
                        <a:pt x="72685" y="393229"/>
                      </a:cubicBezTo>
                      <a:cubicBezTo>
                        <a:pt x="108247" y="501058"/>
                        <a:pt x="177007" y="594877"/>
                        <a:pt x="269118" y="661257"/>
                      </a:cubicBezTo>
                      <a:lnTo>
                        <a:pt x="319816" y="697600"/>
                      </a:lnTo>
                      <a:lnTo>
                        <a:pt x="309276" y="454103"/>
                      </a:lnTo>
                      <a:cubicBezTo>
                        <a:pt x="309276" y="454103"/>
                        <a:pt x="148642" y="472638"/>
                        <a:pt x="0" y="0"/>
                      </a:cubicBez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Полилиния: фигура 157">
                  <a:extLst>
                    <a:ext uri="{FF2B5EF4-FFF2-40B4-BE49-F238E27FC236}">
                      <a16:creationId xmlns:a16="http://schemas.microsoft.com/office/drawing/2014/main" id="{EB626BF8-E976-4071-C69E-3D59F27EDFD2}"/>
                    </a:ext>
                  </a:extLst>
                </p:cNvPr>
                <p:cNvSpPr/>
                <p:nvPr/>
              </p:nvSpPr>
              <p:spPr>
                <a:xfrm>
                  <a:off x="9026791" y="5227561"/>
                  <a:ext cx="320724" cy="701779"/>
                </a:xfrm>
                <a:custGeom>
                  <a:avLst/>
                  <a:gdLst>
                    <a:gd name="connsiteX0" fmla="*/ 320724 w 320724"/>
                    <a:gd name="connsiteY0" fmla="*/ 701780 h 701779"/>
                    <a:gd name="connsiteX1" fmla="*/ 319816 w 320724"/>
                    <a:gd name="connsiteY1" fmla="*/ 701780 h 701779"/>
                    <a:gd name="connsiteX2" fmla="*/ 269118 w 320724"/>
                    <a:gd name="connsiteY2" fmla="*/ 665437 h 701779"/>
                    <a:gd name="connsiteX3" fmla="*/ 149550 w 320724"/>
                    <a:gd name="connsiteY3" fmla="*/ 546778 h 701779"/>
                    <a:gd name="connsiteX4" fmla="*/ 72685 w 320724"/>
                    <a:gd name="connsiteY4" fmla="*/ 397227 h 701779"/>
                    <a:gd name="connsiteX5" fmla="*/ 0 w 320724"/>
                    <a:gd name="connsiteY5" fmla="*/ 3816 h 701779"/>
                    <a:gd name="connsiteX6" fmla="*/ 0 w 320724"/>
                    <a:gd name="connsiteY6" fmla="*/ 0 h 701779"/>
                    <a:gd name="connsiteX7" fmla="*/ 1090 w 320724"/>
                    <a:gd name="connsiteY7" fmla="*/ 3634 h 701779"/>
                    <a:gd name="connsiteX8" fmla="*/ 110845 w 320724"/>
                    <a:gd name="connsiteY8" fmla="*/ 272935 h 701779"/>
                    <a:gd name="connsiteX9" fmla="*/ 210425 w 320724"/>
                    <a:gd name="connsiteY9" fmla="*/ 407040 h 701779"/>
                    <a:gd name="connsiteX10" fmla="*/ 282020 w 320724"/>
                    <a:gd name="connsiteY10" fmla="*/ 452286 h 701779"/>
                    <a:gd name="connsiteX11" fmla="*/ 309277 w 320724"/>
                    <a:gd name="connsiteY11" fmla="*/ 456829 h 701779"/>
                    <a:gd name="connsiteX12" fmla="*/ 309277 w 320724"/>
                    <a:gd name="connsiteY12" fmla="*/ 456829 h 701779"/>
                    <a:gd name="connsiteX13" fmla="*/ 309277 w 320724"/>
                    <a:gd name="connsiteY13" fmla="*/ 456829 h 701779"/>
                    <a:gd name="connsiteX14" fmla="*/ 364 w 320724"/>
                    <a:gd name="connsiteY14" fmla="*/ 6542 h 701779"/>
                    <a:gd name="connsiteX15" fmla="*/ 73049 w 320724"/>
                    <a:gd name="connsiteY15" fmla="*/ 395773 h 701779"/>
                    <a:gd name="connsiteX16" fmla="*/ 149914 w 320724"/>
                    <a:gd name="connsiteY16" fmla="*/ 545142 h 701779"/>
                    <a:gd name="connsiteX17" fmla="*/ 269300 w 320724"/>
                    <a:gd name="connsiteY17" fmla="*/ 663620 h 701779"/>
                    <a:gd name="connsiteX18" fmla="*/ 319271 w 320724"/>
                    <a:gd name="connsiteY18" fmla="*/ 699963 h 701779"/>
                    <a:gd name="connsiteX19" fmla="*/ 308913 w 320724"/>
                    <a:gd name="connsiteY19" fmla="*/ 457738 h 701779"/>
                    <a:gd name="connsiteX20" fmla="*/ 307096 w 320724"/>
                    <a:gd name="connsiteY20" fmla="*/ 457738 h 701779"/>
                    <a:gd name="connsiteX21" fmla="*/ 281656 w 320724"/>
                    <a:gd name="connsiteY21" fmla="*/ 453013 h 701779"/>
                    <a:gd name="connsiteX22" fmla="*/ 208971 w 320724"/>
                    <a:gd name="connsiteY22" fmla="*/ 407403 h 701779"/>
                    <a:gd name="connsiteX23" fmla="*/ 109392 w 320724"/>
                    <a:gd name="connsiteY23" fmla="*/ 273116 h 701779"/>
                    <a:gd name="connsiteX24" fmla="*/ 364 w 320724"/>
                    <a:gd name="connsiteY24" fmla="*/ 6542 h 701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20724" h="701779">
                      <a:moveTo>
                        <a:pt x="320724" y="701780"/>
                      </a:moveTo>
                      <a:lnTo>
                        <a:pt x="319816" y="701780"/>
                      </a:lnTo>
                      <a:lnTo>
                        <a:pt x="269118" y="665437"/>
                      </a:lnTo>
                      <a:cubicBezTo>
                        <a:pt x="223435" y="632220"/>
                        <a:pt x="183113" y="592206"/>
                        <a:pt x="149550" y="546778"/>
                      </a:cubicBezTo>
                      <a:cubicBezTo>
                        <a:pt x="116079" y="501367"/>
                        <a:pt x="90112" y="450869"/>
                        <a:pt x="72685" y="397227"/>
                      </a:cubicBezTo>
                      <a:cubicBezTo>
                        <a:pt x="34653" y="269028"/>
                        <a:pt x="10303" y="137140"/>
                        <a:pt x="0" y="3816"/>
                      </a:cubicBezTo>
                      <a:lnTo>
                        <a:pt x="0" y="0"/>
                      </a:lnTo>
                      <a:lnTo>
                        <a:pt x="1090" y="3634"/>
                      </a:lnTo>
                      <a:cubicBezTo>
                        <a:pt x="28765" y="96781"/>
                        <a:pt x="65526" y="186984"/>
                        <a:pt x="110845" y="272935"/>
                      </a:cubicBezTo>
                      <a:cubicBezTo>
                        <a:pt x="137012" y="322452"/>
                        <a:pt x="170593" y="367680"/>
                        <a:pt x="210425" y="407040"/>
                      </a:cubicBezTo>
                      <a:cubicBezTo>
                        <a:pt x="230740" y="427119"/>
                        <a:pt x="255162" y="442564"/>
                        <a:pt x="282020" y="452286"/>
                      </a:cubicBezTo>
                      <a:cubicBezTo>
                        <a:pt x="290723" y="455521"/>
                        <a:pt x="299991" y="457065"/>
                        <a:pt x="309277" y="456829"/>
                      </a:cubicBezTo>
                      <a:lnTo>
                        <a:pt x="309277" y="456829"/>
                      </a:lnTo>
                      <a:lnTo>
                        <a:pt x="309277" y="456829"/>
                      </a:lnTo>
                      <a:close/>
                      <a:moveTo>
                        <a:pt x="364" y="6542"/>
                      </a:moveTo>
                      <a:cubicBezTo>
                        <a:pt x="11030" y="138448"/>
                        <a:pt x="35379" y="268901"/>
                        <a:pt x="73049" y="395773"/>
                      </a:cubicBezTo>
                      <a:cubicBezTo>
                        <a:pt x="90566" y="449342"/>
                        <a:pt x="116515" y="499750"/>
                        <a:pt x="149914" y="545142"/>
                      </a:cubicBezTo>
                      <a:cubicBezTo>
                        <a:pt x="183367" y="590553"/>
                        <a:pt x="223635" y="630511"/>
                        <a:pt x="269300" y="663620"/>
                      </a:cubicBezTo>
                      <a:lnTo>
                        <a:pt x="319271" y="699963"/>
                      </a:lnTo>
                      <a:lnTo>
                        <a:pt x="308913" y="457738"/>
                      </a:lnTo>
                      <a:lnTo>
                        <a:pt x="307096" y="457738"/>
                      </a:lnTo>
                      <a:cubicBezTo>
                        <a:pt x="298428" y="457520"/>
                        <a:pt x="289833" y="455920"/>
                        <a:pt x="281656" y="453013"/>
                      </a:cubicBezTo>
                      <a:cubicBezTo>
                        <a:pt x="254417" y="443255"/>
                        <a:pt x="229614" y="427682"/>
                        <a:pt x="208971" y="407403"/>
                      </a:cubicBezTo>
                      <a:cubicBezTo>
                        <a:pt x="168994" y="368098"/>
                        <a:pt x="135395" y="322779"/>
                        <a:pt x="109392" y="273116"/>
                      </a:cubicBezTo>
                      <a:cubicBezTo>
                        <a:pt x="64345" y="188074"/>
                        <a:pt x="27820" y="98780"/>
                        <a:pt x="364" y="6542"/>
                      </a:cubicBez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9" name="Рисунок 128">
                <a:extLst>
                  <a:ext uri="{FF2B5EF4-FFF2-40B4-BE49-F238E27FC236}">
                    <a16:creationId xmlns:a16="http://schemas.microsoft.com/office/drawing/2014/main" id="{C096262C-1BB9-96E0-D6F1-B51D1A4AB443}"/>
                  </a:ext>
                </a:extLst>
              </p:cNvPr>
              <p:cNvGrpSpPr/>
              <p:nvPr/>
            </p:nvGrpSpPr>
            <p:grpSpPr>
              <a:xfrm>
                <a:off x="8451289" y="5082553"/>
                <a:ext cx="842075" cy="2964201"/>
                <a:chOff x="8451289" y="5082553"/>
                <a:chExt cx="842075" cy="2964201"/>
              </a:xfrm>
              <a:solidFill>
                <a:schemeClr val="tx1">
                  <a:alpha val="30000"/>
                </a:schemeClr>
              </a:solidFill>
            </p:grpSpPr>
            <p:sp>
              <p:nvSpPr>
                <p:cNvPr id="160" name="Полилиния: фигура 159">
                  <a:extLst>
                    <a:ext uri="{FF2B5EF4-FFF2-40B4-BE49-F238E27FC236}">
                      <a16:creationId xmlns:a16="http://schemas.microsoft.com/office/drawing/2014/main" id="{54608C7B-66D4-9AD0-430A-37F5D3BF8880}"/>
                    </a:ext>
                  </a:extLst>
                </p:cNvPr>
                <p:cNvSpPr/>
                <p:nvPr/>
              </p:nvSpPr>
              <p:spPr>
                <a:xfrm>
                  <a:off x="8451460" y="5082553"/>
                  <a:ext cx="383078" cy="1492599"/>
                </a:xfrm>
                <a:custGeom>
                  <a:avLst/>
                  <a:gdLst>
                    <a:gd name="connsiteX0" fmla="*/ 26 w 383078"/>
                    <a:gd name="connsiteY0" fmla="*/ 1492599 h 1492599"/>
                    <a:gd name="connsiteX1" fmla="*/ 280773 w 383078"/>
                    <a:gd name="connsiteY1" fmla="*/ 495716 h 1492599"/>
                    <a:gd name="connsiteX2" fmla="*/ 383078 w 383078"/>
                    <a:gd name="connsiteY2" fmla="*/ 175899 h 1492599"/>
                    <a:gd name="connsiteX3" fmla="*/ 263510 w 383078"/>
                    <a:gd name="connsiteY3" fmla="*/ 160817 h 1492599"/>
                    <a:gd name="connsiteX4" fmla="*/ 340012 w 383078"/>
                    <a:gd name="connsiteY4" fmla="*/ 111209 h 1492599"/>
                    <a:gd name="connsiteX5" fmla="*/ 304578 w 383078"/>
                    <a:gd name="connsiteY5" fmla="*/ 0 h 1492599"/>
                    <a:gd name="connsiteX6" fmla="*/ 316753 w 383078"/>
                    <a:gd name="connsiteY6" fmla="*/ 92856 h 1492599"/>
                    <a:gd name="connsiteX7" fmla="*/ 182466 w 383078"/>
                    <a:gd name="connsiteY7" fmla="*/ 183713 h 1492599"/>
                    <a:gd name="connsiteX8" fmla="*/ 317479 w 383078"/>
                    <a:gd name="connsiteY8" fmla="*/ 199522 h 1492599"/>
                    <a:gd name="connsiteX9" fmla="*/ 33461 w 383078"/>
                    <a:gd name="connsiteY9" fmla="*/ 1188410 h 1492599"/>
                    <a:gd name="connsiteX10" fmla="*/ 26 w 383078"/>
                    <a:gd name="connsiteY10" fmla="*/ 1492599 h 1492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3078" h="1492599">
                      <a:moveTo>
                        <a:pt x="26" y="1492599"/>
                      </a:moveTo>
                      <a:cubicBezTo>
                        <a:pt x="26" y="1492599"/>
                        <a:pt x="215538" y="695601"/>
                        <a:pt x="280773" y="495716"/>
                      </a:cubicBezTo>
                      <a:cubicBezTo>
                        <a:pt x="346008" y="295830"/>
                        <a:pt x="383078" y="175899"/>
                        <a:pt x="383078" y="175899"/>
                      </a:cubicBezTo>
                      <a:lnTo>
                        <a:pt x="263510" y="160817"/>
                      </a:lnTo>
                      <a:lnTo>
                        <a:pt x="340012" y="111209"/>
                      </a:lnTo>
                      <a:lnTo>
                        <a:pt x="304578" y="0"/>
                      </a:lnTo>
                      <a:lnTo>
                        <a:pt x="316753" y="92856"/>
                      </a:lnTo>
                      <a:lnTo>
                        <a:pt x="182466" y="183713"/>
                      </a:lnTo>
                      <a:lnTo>
                        <a:pt x="317479" y="199522"/>
                      </a:lnTo>
                      <a:cubicBezTo>
                        <a:pt x="317479" y="199522"/>
                        <a:pt x="65806" y="948729"/>
                        <a:pt x="33461" y="1188410"/>
                      </a:cubicBezTo>
                      <a:cubicBezTo>
                        <a:pt x="-2155" y="1453349"/>
                        <a:pt x="26" y="1492599"/>
                        <a:pt x="26" y="1492599"/>
                      </a:cubicBez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Полилиния: фигура 160">
                  <a:extLst>
                    <a:ext uri="{FF2B5EF4-FFF2-40B4-BE49-F238E27FC236}">
                      <a16:creationId xmlns:a16="http://schemas.microsoft.com/office/drawing/2014/main" id="{17929535-219E-0B64-EF2A-6006B47E5E85}"/>
                    </a:ext>
                  </a:extLst>
                </p:cNvPr>
                <p:cNvSpPr/>
                <p:nvPr/>
              </p:nvSpPr>
              <p:spPr>
                <a:xfrm>
                  <a:off x="8451289" y="5082735"/>
                  <a:ext cx="384340" cy="1494961"/>
                </a:xfrm>
                <a:custGeom>
                  <a:avLst/>
                  <a:gdLst>
                    <a:gd name="connsiteX0" fmla="*/ 16 w 384340"/>
                    <a:gd name="connsiteY0" fmla="*/ 1494962 h 1494961"/>
                    <a:gd name="connsiteX1" fmla="*/ 16 w 384340"/>
                    <a:gd name="connsiteY1" fmla="*/ 1492236 h 1494961"/>
                    <a:gd name="connsiteX2" fmla="*/ 33451 w 384340"/>
                    <a:gd name="connsiteY2" fmla="*/ 1187683 h 1494961"/>
                    <a:gd name="connsiteX3" fmla="*/ 317288 w 384340"/>
                    <a:gd name="connsiteY3" fmla="*/ 199159 h 1494961"/>
                    <a:gd name="connsiteX4" fmla="*/ 181548 w 384340"/>
                    <a:gd name="connsiteY4" fmla="*/ 183350 h 1494961"/>
                    <a:gd name="connsiteX5" fmla="*/ 182638 w 384340"/>
                    <a:gd name="connsiteY5" fmla="*/ 183350 h 1494961"/>
                    <a:gd name="connsiteX6" fmla="*/ 316743 w 384340"/>
                    <a:gd name="connsiteY6" fmla="*/ 92493 h 1494961"/>
                    <a:gd name="connsiteX7" fmla="*/ 304386 w 384340"/>
                    <a:gd name="connsiteY7" fmla="*/ 0 h 1494961"/>
                    <a:gd name="connsiteX8" fmla="*/ 304386 w 384340"/>
                    <a:gd name="connsiteY8" fmla="*/ 0 h 1494961"/>
                    <a:gd name="connsiteX9" fmla="*/ 340729 w 384340"/>
                    <a:gd name="connsiteY9" fmla="*/ 112118 h 1494961"/>
                    <a:gd name="connsiteX10" fmla="*/ 340729 w 384340"/>
                    <a:gd name="connsiteY10" fmla="*/ 112118 h 1494961"/>
                    <a:gd name="connsiteX11" fmla="*/ 265318 w 384340"/>
                    <a:gd name="connsiteY11" fmla="*/ 160999 h 1494961"/>
                    <a:gd name="connsiteX12" fmla="*/ 384340 w 384340"/>
                    <a:gd name="connsiteY12" fmla="*/ 176081 h 1494961"/>
                    <a:gd name="connsiteX13" fmla="*/ 384340 w 384340"/>
                    <a:gd name="connsiteY13" fmla="*/ 176081 h 1494961"/>
                    <a:gd name="connsiteX14" fmla="*/ 281854 w 384340"/>
                    <a:gd name="connsiteY14" fmla="*/ 496079 h 1494961"/>
                    <a:gd name="connsiteX15" fmla="*/ 1288 w 384340"/>
                    <a:gd name="connsiteY15" fmla="*/ 1492236 h 1494961"/>
                    <a:gd name="connsiteX16" fmla="*/ 183910 w 384340"/>
                    <a:gd name="connsiteY16" fmla="*/ 182804 h 1494961"/>
                    <a:gd name="connsiteX17" fmla="*/ 318196 w 384340"/>
                    <a:gd name="connsiteY17" fmla="*/ 198432 h 1494961"/>
                    <a:gd name="connsiteX18" fmla="*/ 318196 w 384340"/>
                    <a:gd name="connsiteY18" fmla="*/ 198432 h 1494961"/>
                    <a:gd name="connsiteX19" fmla="*/ 34360 w 384340"/>
                    <a:gd name="connsiteY19" fmla="*/ 1187138 h 1494961"/>
                    <a:gd name="connsiteX20" fmla="*/ 924 w 384340"/>
                    <a:gd name="connsiteY20" fmla="*/ 1488238 h 1494961"/>
                    <a:gd name="connsiteX21" fmla="*/ 280763 w 384340"/>
                    <a:gd name="connsiteY21" fmla="*/ 495353 h 1494961"/>
                    <a:gd name="connsiteX22" fmla="*/ 382886 w 384340"/>
                    <a:gd name="connsiteY22" fmla="*/ 175899 h 1494961"/>
                    <a:gd name="connsiteX23" fmla="*/ 262592 w 384340"/>
                    <a:gd name="connsiteY23" fmla="*/ 160817 h 1494961"/>
                    <a:gd name="connsiteX24" fmla="*/ 263682 w 384340"/>
                    <a:gd name="connsiteY24" fmla="*/ 160817 h 1494961"/>
                    <a:gd name="connsiteX25" fmla="*/ 339820 w 384340"/>
                    <a:gd name="connsiteY25" fmla="*/ 111391 h 1494961"/>
                    <a:gd name="connsiteX26" fmla="*/ 305840 w 384340"/>
                    <a:gd name="connsiteY26" fmla="*/ 4906 h 1494961"/>
                    <a:gd name="connsiteX27" fmla="*/ 317470 w 384340"/>
                    <a:gd name="connsiteY27" fmla="*/ 92856 h 1494961"/>
                    <a:gd name="connsiteX28" fmla="*/ 317470 w 384340"/>
                    <a:gd name="connsiteY28" fmla="*/ 92856 h 1494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84340" h="1494961">
                      <a:moveTo>
                        <a:pt x="16" y="1494962"/>
                      </a:moveTo>
                      <a:lnTo>
                        <a:pt x="16" y="1492236"/>
                      </a:lnTo>
                      <a:cubicBezTo>
                        <a:pt x="16" y="1492236"/>
                        <a:pt x="-1801" y="1449897"/>
                        <a:pt x="33451" y="1187683"/>
                      </a:cubicBezTo>
                      <a:cubicBezTo>
                        <a:pt x="65069" y="953272"/>
                        <a:pt x="309292" y="222782"/>
                        <a:pt x="317288" y="199159"/>
                      </a:cubicBezTo>
                      <a:lnTo>
                        <a:pt x="181548" y="183350"/>
                      </a:lnTo>
                      <a:lnTo>
                        <a:pt x="182638" y="183350"/>
                      </a:lnTo>
                      <a:lnTo>
                        <a:pt x="316743" y="92493"/>
                      </a:lnTo>
                      <a:lnTo>
                        <a:pt x="304386" y="0"/>
                      </a:lnTo>
                      <a:lnTo>
                        <a:pt x="304386" y="0"/>
                      </a:lnTo>
                      <a:lnTo>
                        <a:pt x="340729" y="112118"/>
                      </a:lnTo>
                      <a:lnTo>
                        <a:pt x="340729" y="112118"/>
                      </a:lnTo>
                      <a:lnTo>
                        <a:pt x="265318" y="160999"/>
                      </a:lnTo>
                      <a:lnTo>
                        <a:pt x="384340" y="176081"/>
                      </a:lnTo>
                      <a:lnTo>
                        <a:pt x="384340" y="176081"/>
                      </a:lnTo>
                      <a:cubicBezTo>
                        <a:pt x="384340" y="177353"/>
                        <a:pt x="346362" y="300010"/>
                        <a:pt x="281854" y="496079"/>
                      </a:cubicBezTo>
                      <a:cubicBezTo>
                        <a:pt x="217345" y="692149"/>
                        <a:pt x="3468" y="1484240"/>
                        <a:pt x="1288" y="1492236"/>
                      </a:cubicBezTo>
                      <a:close/>
                      <a:moveTo>
                        <a:pt x="183910" y="182804"/>
                      </a:moveTo>
                      <a:lnTo>
                        <a:pt x="318196" y="198432"/>
                      </a:lnTo>
                      <a:lnTo>
                        <a:pt x="318196" y="198432"/>
                      </a:lnTo>
                      <a:cubicBezTo>
                        <a:pt x="315834" y="205882"/>
                        <a:pt x="66341" y="950183"/>
                        <a:pt x="34360" y="1187138"/>
                      </a:cubicBezTo>
                      <a:cubicBezTo>
                        <a:pt x="4195" y="1411010"/>
                        <a:pt x="1106" y="1474246"/>
                        <a:pt x="924" y="1488238"/>
                      </a:cubicBezTo>
                      <a:cubicBezTo>
                        <a:pt x="16188" y="1431907"/>
                        <a:pt x="218981" y="685062"/>
                        <a:pt x="280763" y="495353"/>
                      </a:cubicBezTo>
                      <a:cubicBezTo>
                        <a:pt x="342546" y="305643"/>
                        <a:pt x="380161" y="184803"/>
                        <a:pt x="382886" y="175899"/>
                      </a:cubicBezTo>
                      <a:lnTo>
                        <a:pt x="262592" y="160817"/>
                      </a:lnTo>
                      <a:lnTo>
                        <a:pt x="263682" y="160817"/>
                      </a:lnTo>
                      <a:lnTo>
                        <a:pt x="339820" y="111391"/>
                      </a:lnTo>
                      <a:lnTo>
                        <a:pt x="305840" y="4906"/>
                      </a:lnTo>
                      <a:lnTo>
                        <a:pt x="317470" y="92856"/>
                      </a:lnTo>
                      <a:lnTo>
                        <a:pt x="317470" y="92856"/>
                      </a:ln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2" name="Рисунок 128">
                <a:extLst>
                  <a:ext uri="{FF2B5EF4-FFF2-40B4-BE49-F238E27FC236}">
                    <a16:creationId xmlns:a16="http://schemas.microsoft.com/office/drawing/2014/main" id="{8A0A09EF-25C4-44ED-191F-3D625001CB45}"/>
                  </a:ext>
                </a:extLst>
              </p:cNvPr>
              <p:cNvGrpSpPr/>
              <p:nvPr/>
            </p:nvGrpSpPr>
            <p:grpSpPr>
              <a:xfrm>
                <a:off x="8705159" y="5718552"/>
                <a:ext cx="831289" cy="417176"/>
                <a:chOff x="8705159" y="5718552"/>
                <a:chExt cx="831289" cy="417176"/>
              </a:xfrm>
            </p:grpSpPr>
            <p:sp>
              <p:nvSpPr>
                <p:cNvPr id="163" name="Полилиния: фигура 162">
                  <a:extLst>
                    <a:ext uri="{FF2B5EF4-FFF2-40B4-BE49-F238E27FC236}">
                      <a16:creationId xmlns:a16="http://schemas.microsoft.com/office/drawing/2014/main" id="{E5D51DD2-F815-AF8C-9056-E93058FA2D96}"/>
                    </a:ext>
                  </a:extLst>
                </p:cNvPr>
                <p:cNvSpPr/>
                <p:nvPr/>
              </p:nvSpPr>
              <p:spPr>
                <a:xfrm>
                  <a:off x="8705704" y="5718552"/>
                  <a:ext cx="378690" cy="209879"/>
                </a:xfrm>
                <a:custGeom>
                  <a:avLst/>
                  <a:gdLst>
                    <a:gd name="connsiteX0" fmla="*/ 0 w 378690"/>
                    <a:gd name="connsiteY0" fmla="*/ 182623 h 209879"/>
                    <a:gd name="connsiteX1" fmla="*/ 20352 w 378690"/>
                    <a:gd name="connsiteY1" fmla="*/ 209880 h 209879"/>
                    <a:gd name="connsiteX2" fmla="*/ 378691 w 378690"/>
                    <a:gd name="connsiteY2" fmla="*/ 21261 h 209879"/>
                    <a:gd name="connsiteX3" fmla="*/ 368151 w 378690"/>
                    <a:gd name="connsiteY3" fmla="*/ 0 h 209879"/>
                    <a:gd name="connsiteX4" fmla="*/ 0 w 378690"/>
                    <a:gd name="connsiteY4" fmla="*/ 182623 h 20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8690" h="209879">
                      <a:moveTo>
                        <a:pt x="0" y="182623"/>
                      </a:moveTo>
                      <a:lnTo>
                        <a:pt x="20352" y="209880"/>
                      </a:lnTo>
                      <a:lnTo>
                        <a:pt x="378691" y="21261"/>
                      </a:lnTo>
                      <a:lnTo>
                        <a:pt x="368151" y="0"/>
                      </a:lnTo>
                      <a:lnTo>
                        <a:pt x="0" y="1826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Полилиния: фигура 163">
                  <a:extLst>
                    <a:ext uri="{FF2B5EF4-FFF2-40B4-BE49-F238E27FC236}">
                      <a16:creationId xmlns:a16="http://schemas.microsoft.com/office/drawing/2014/main" id="{1D05DB39-4554-269C-88E1-4E54F63BF690}"/>
                    </a:ext>
                  </a:extLst>
                </p:cNvPr>
                <p:cNvSpPr/>
                <p:nvPr/>
              </p:nvSpPr>
              <p:spPr>
                <a:xfrm>
                  <a:off x="8705159" y="5718734"/>
                  <a:ext cx="379417" cy="210243"/>
                </a:xfrm>
                <a:custGeom>
                  <a:avLst/>
                  <a:gdLst>
                    <a:gd name="connsiteX0" fmla="*/ 20715 w 379417"/>
                    <a:gd name="connsiteY0" fmla="*/ 210243 h 210243"/>
                    <a:gd name="connsiteX1" fmla="*/ 20715 w 379417"/>
                    <a:gd name="connsiteY1" fmla="*/ 210243 h 210243"/>
                    <a:gd name="connsiteX2" fmla="*/ 0 w 379417"/>
                    <a:gd name="connsiteY2" fmla="*/ 182804 h 210243"/>
                    <a:gd name="connsiteX3" fmla="*/ 0 w 379417"/>
                    <a:gd name="connsiteY3" fmla="*/ 182804 h 210243"/>
                    <a:gd name="connsiteX4" fmla="*/ 368696 w 379417"/>
                    <a:gd name="connsiteY4" fmla="*/ 0 h 210243"/>
                    <a:gd name="connsiteX5" fmla="*/ 368696 w 379417"/>
                    <a:gd name="connsiteY5" fmla="*/ 0 h 210243"/>
                    <a:gd name="connsiteX6" fmla="*/ 379417 w 379417"/>
                    <a:gd name="connsiteY6" fmla="*/ 21624 h 210243"/>
                    <a:gd name="connsiteX7" fmla="*/ 379417 w 379417"/>
                    <a:gd name="connsiteY7" fmla="*/ 21624 h 210243"/>
                    <a:gd name="connsiteX8" fmla="*/ 1090 w 379417"/>
                    <a:gd name="connsiteY8" fmla="*/ 182623 h 210243"/>
                    <a:gd name="connsiteX9" fmla="*/ 20897 w 379417"/>
                    <a:gd name="connsiteY9" fmla="*/ 209153 h 210243"/>
                    <a:gd name="connsiteX10" fmla="*/ 377964 w 379417"/>
                    <a:gd name="connsiteY10" fmla="*/ 20897 h 210243"/>
                    <a:gd name="connsiteX11" fmla="*/ 367788 w 379417"/>
                    <a:gd name="connsiteY11" fmla="*/ 545 h 21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9417" h="210243">
                      <a:moveTo>
                        <a:pt x="20715" y="210243"/>
                      </a:moveTo>
                      <a:lnTo>
                        <a:pt x="20715" y="210243"/>
                      </a:lnTo>
                      <a:lnTo>
                        <a:pt x="0" y="182804"/>
                      </a:lnTo>
                      <a:lnTo>
                        <a:pt x="0" y="182804"/>
                      </a:lnTo>
                      <a:lnTo>
                        <a:pt x="368696" y="0"/>
                      </a:lnTo>
                      <a:lnTo>
                        <a:pt x="368696" y="0"/>
                      </a:lnTo>
                      <a:lnTo>
                        <a:pt x="379417" y="21624"/>
                      </a:lnTo>
                      <a:lnTo>
                        <a:pt x="379417" y="21624"/>
                      </a:lnTo>
                      <a:close/>
                      <a:moveTo>
                        <a:pt x="1090" y="182623"/>
                      </a:moveTo>
                      <a:lnTo>
                        <a:pt x="20897" y="209153"/>
                      </a:lnTo>
                      <a:lnTo>
                        <a:pt x="377964" y="20897"/>
                      </a:lnTo>
                      <a:lnTo>
                        <a:pt x="367788" y="5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5" name="Полилиния: фигура 164">
                <a:extLst>
                  <a:ext uri="{FF2B5EF4-FFF2-40B4-BE49-F238E27FC236}">
                    <a16:creationId xmlns:a16="http://schemas.microsoft.com/office/drawing/2014/main" id="{298858AF-0468-BE3F-ED2B-8C9A92418392}"/>
                  </a:ext>
                </a:extLst>
              </p:cNvPr>
              <p:cNvSpPr/>
              <p:nvPr/>
            </p:nvSpPr>
            <p:spPr>
              <a:xfrm>
                <a:off x="8459118" y="6436868"/>
                <a:ext cx="381598" cy="358460"/>
              </a:xfrm>
              <a:custGeom>
                <a:avLst/>
                <a:gdLst>
                  <a:gd name="connsiteX0" fmla="*/ 4906 w 381598"/>
                  <a:gd name="connsiteY0" fmla="*/ 319453 h 358460"/>
                  <a:gd name="connsiteX1" fmla="*/ 57312 w 381598"/>
                  <a:gd name="connsiteY1" fmla="*/ 357922 h 358460"/>
                  <a:gd name="connsiteX2" fmla="*/ 95781 w 381598"/>
                  <a:gd name="connsiteY2" fmla="*/ 305516 h 358460"/>
                  <a:gd name="connsiteX3" fmla="*/ 90857 w 381598"/>
                  <a:gd name="connsiteY3" fmla="*/ 290742 h 358460"/>
                  <a:gd name="connsiteX4" fmla="*/ 381598 w 381598"/>
                  <a:gd name="connsiteY4" fmla="*/ 0 h 358460"/>
                  <a:gd name="connsiteX5" fmla="*/ 199885 w 381598"/>
                  <a:gd name="connsiteY5" fmla="*/ 167359 h 358460"/>
                  <a:gd name="connsiteX6" fmla="*/ 0 w 381598"/>
                  <a:gd name="connsiteY6" fmla="*/ 309095 h 3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598" h="358460">
                    <a:moveTo>
                      <a:pt x="4906" y="319453"/>
                    </a:moveTo>
                    <a:cubicBezTo>
                      <a:pt x="8758" y="344548"/>
                      <a:pt x="32218" y="361774"/>
                      <a:pt x="57312" y="357922"/>
                    </a:cubicBezTo>
                    <a:cubicBezTo>
                      <a:pt x="82407" y="354070"/>
                      <a:pt x="99634" y="330611"/>
                      <a:pt x="95781" y="305516"/>
                    </a:cubicBezTo>
                    <a:cubicBezTo>
                      <a:pt x="95000" y="300337"/>
                      <a:pt x="93328" y="295358"/>
                      <a:pt x="90857" y="290742"/>
                    </a:cubicBezTo>
                    <a:cubicBezTo>
                      <a:pt x="224543" y="239336"/>
                      <a:pt x="330192" y="133687"/>
                      <a:pt x="381598" y="0"/>
                    </a:cubicBezTo>
                    <a:cubicBezTo>
                      <a:pt x="311275" y="42885"/>
                      <a:pt x="257306" y="107575"/>
                      <a:pt x="199885" y="167359"/>
                    </a:cubicBezTo>
                    <a:cubicBezTo>
                      <a:pt x="142463" y="227143"/>
                      <a:pt x="79772" y="285473"/>
                      <a:pt x="0" y="309095"/>
                    </a:cubicBezTo>
                  </a:path>
                </a:pathLst>
              </a:custGeom>
              <a:solidFill>
                <a:srgbClr val="000000">
                  <a:alpha val="30000"/>
                </a:srgbClr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66" name="Полилиния: фигура 165">
                <a:extLst>
                  <a:ext uri="{FF2B5EF4-FFF2-40B4-BE49-F238E27FC236}">
                    <a16:creationId xmlns:a16="http://schemas.microsoft.com/office/drawing/2014/main" id="{822DFCEC-008A-3E69-988F-21F993799573}"/>
                  </a:ext>
                </a:extLst>
              </p:cNvPr>
              <p:cNvSpPr/>
              <p:nvPr/>
            </p:nvSpPr>
            <p:spPr>
              <a:xfrm>
                <a:off x="8457797" y="6690855"/>
                <a:ext cx="84752" cy="83764"/>
              </a:xfrm>
              <a:custGeom>
                <a:avLst/>
                <a:gdLst>
                  <a:gd name="connsiteX0" fmla="*/ 51656 w 84752"/>
                  <a:gd name="connsiteY0" fmla="*/ 1139 h 83764"/>
                  <a:gd name="connsiteX1" fmla="*/ 1139 w 84752"/>
                  <a:gd name="connsiteY1" fmla="*/ 32321 h 83764"/>
                  <a:gd name="connsiteX2" fmla="*/ 32321 w 84752"/>
                  <a:gd name="connsiteY2" fmla="*/ 82838 h 83764"/>
                  <a:gd name="connsiteX3" fmla="*/ 33484 w 84752"/>
                  <a:gd name="connsiteY3" fmla="*/ 83092 h 83764"/>
                  <a:gd name="connsiteX4" fmla="*/ 84001 w 84752"/>
                  <a:gd name="connsiteY4" fmla="*/ 50202 h 83764"/>
                  <a:gd name="connsiteX5" fmla="*/ 51656 w 84752"/>
                  <a:gd name="connsiteY5" fmla="*/ 1139 h 83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752" h="83764">
                    <a:moveTo>
                      <a:pt x="51656" y="1139"/>
                    </a:moveTo>
                    <a:cubicBezTo>
                      <a:pt x="29105" y="-4203"/>
                      <a:pt x="6482" y="9753"/>
                      <a:pt x="1139" y="32321"/>
                    </a:cubicBezTo>
                    <a:cubicBezTo>
                      <a:pt x="-4203" y="54872"/>
                      <a:pt x="9752" y="77496"/>
                      <a:pt x="32321" y="82838"/>
                    </a:cubicBezTo>
                    <a:cubicBezTo>
                      <a:pt x="32703" y="82929"/>
                      <a:pt x="33103" y="83020"/>
                      <a:pt x="33484" y="83092"/>
                    </a:cubicBezTo>
                    <a:cubicBezTo>
                      <a:pt x="56344" y="87108"/>
                      <a:pt x="78422" y="72735"/>
                      <a:pt x="84001" y="50202"/>
                    </a:cubicBezTo>
                    <a:cubicBezTo>
                      <a:pt x="88271" y="27797"/>
                      <a:pt x="73934" y="6046"/>
                      <a:pt x="51656" y="1139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grpSp>
            <p:nvGrpSpPr>
              <p:cNvPr id="167" name="Рисунок 128">
                <a:extLst>
                  <a:ext uri="{FF2B5EF4-FFF2-40B4-BE49-F238E27FC236}">
                    <a16:creationId xmlns:a16="http://schemas.microsoft.com/office/drawing/2014/main" id="{97F50934-1E8E-5D16-BC4D-BB8B067F02C7}"/>
                  </a:ext>
                </a:extLst>
              </p:cNvPr>
              <p:cNvGrpSpPr/>
              <p:nvPr/>
            </p:nvGrpSpPr>
            <p:grpSpPr>
              <a:xfrm>
                <a:off x="8235247" y="5734906"/>
                <a:ext cx="420156" cy="1784355"/>
                <a:chOff x="8235247" y="5734906"/>
                <a:chExt cx="420156" cy="1784355"/>
              </a:xfrm>
              <a:solidFill>
                <a:srgbClr val="263238"/>
              </a:solidFill>
            </p:grpSpPr>
            <p:sp>
              <p:nvSpPr>
                <p:cNvPr id="168" name="Полилиния: фигура 167">
                  <a:extLst>
                    <a:ext uri="{FF2B5EF4-FFF2-40B4-BE49-F238E27FC236}">
                      <a16:creationId xmlns:a16="http://schemas.microsoft.com/office/drawing/2014/main" id="{8A325F94-4ADC-A33F-0201-8D45E265D451}"/>
                    </a:ext>
                  </a:extLst>
                </p:cNvPr>
                <p:cNvSpPr/>
                <p:nvPr/>
              </p:nvSpPr>
              <p:spPr>
                <a:xfrm>
                  <a:off x="8235247" y="5734906"/>
                  <a:ext cx="191768" cy="899847"/>
                </a:xfrm>
                <a:custGeom>
                  <a:avLst/>
                  <a:gdLst>
                    <a:gd name="connsiteX0" fmla="*/ 0 w 191768"/>
                    <a:gd name="connsiteY0" fmla="*/ 661076 h 899847"/>
                    <a:gd name="connsiteX1" fmla="*/ 143554 w 191768"/>
                    <a:gd name="connsiteY1" fmla="*/ 816078 h 899847"/>
                    <a:gd name="connsiteX2" fmla="*/ 190799 w 191768"/>
                    <a:gd name="connsiteY2" fmla="*/ 0 h 899847"/>
                    <a:gd name="connsiteX3" fmla="*/ 190799 w 191768"/>
                    <a:gd name="connsiteY3" fmla="*/ 899848 h 899847"/>
                    <a:gd name="connsiteX4" fmla="*/ 0 w 191768"/>
                    <a:gd name="connsiteY4" fmla="*/ 661076 h 8998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768" h="899847">
                      <a:moveTo>
                        <a:pt x="0" y="661076"/>
                      </a:moveTo>
                      <a:cubicBezTo>
                        <a:pt x="0" y="661076"/>
                        <a:pt x="106121" y="814261"/>
                        <a:pt x="143554" y="816078"/>
                      </a:cubicBezTo>
                      <a:cubicBezTo>
                        <a:pt x="166450" y="817168"/>
                        <a:pt x="190799" y="0"/>
                        <a:pt x="190799" y="0"/>
                      </a:cubicBezTo>
                      <a:cubicBezTo>
                        <a:pt x="190799" y="0"/>
                        <a:pt x="192980" y="894215"/>
                        <a:pt x="190799" y="899848"/>
                      </a:cubicBezTo>
                      <a:cubicBezTo>
                        <a:pt x="175535" y="894397"/>
                        <a:pt x="64508" y="798452"/>
                        <a:pt x="0" y="661076"/>
                      </a:cubicBez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Полилиния: фигура 168">
                  <a:extLst>
                    <a:ext uri="{FF2B5EF4-FFF2-40B4-BE49-F238E27FC236}">
                      <a16:creationId xmlns:a16="http://schemas.microsoft.com/office/drawing/2014/main" id="{683C409D-4E21-79E9-2F2F-4D2F7A57D165}"/>
                    </a:ext>
                  </a:extLst>
                </p:cNvPr>
                <p:cNvSpPr/>
                <p:nvPr/>
              </p:nvSpPr>
              <p:spPr>
                <a:xfrm>
                  <a:off x="8235247" y="5734906"/>
                  <a:ext cx="191223" cy="900029"/>
                </a:xfrm>
                <a:custGeom>
                  <a:avLst/>
                  <a:gdLst>
                    <a:gd name="connsiteX0" fmla="*/ 190436 w 191223"/>
                    <a:gd name="connsiteY0" fmla="*/ 899485 h 900029"/>
                    <a:gd name="connsiteX1" fmla="*/ 190436 w 191223"/>
                    <a:gd name="connsiteY1" fmla="*/ 899485 h 900029"/>
                    <a:gd name="connsiteX2" fmla="*/ 113934 w 191223"/>
                    <a:gd name="connsiteY2" fmla="*/ 830070 h 900029"/>
                    <a:gd name="connsiteX3" fmla="*/ 0 w 191223"/>
                    <a:gd name="connsiteY3" fmla="*/ 660531 h 900029"/>
                    <a:gd name="connsiteX4" fmla="*/ 0 w 191223"/>
                    <a:gd name="connsiteY4" fmla="*/ 660531 h 900029"/>
                    <a:gd name="connsiteX5" fmla="*/ 143372 w 191223"/>
                    <a:gd name="connsiteY5" fmla="*/ 815351 h 900029"/>
                    <a:gd name="connsiteX6" fmla="*/ 143372 w 191223"/>
                    <a:gd name="connsiteY6" fmla="*/ 815351 h 900029"/>
                    <a:gd name="connsiteX7" fmla="*/ 189345 w 191223"/>
                    <a:gd name="connsiteY7" fmla="*/ 0 h 900029"/>
                    <a:gd name="connsiteX8" fmla="*/ 190254 w 191223"/>
                    <a:gd name="connsiteY8" fmla="*/ 0 h 900029"/>
                    <a:gd name="connsiteX9" fmla="*/ 190254 w 191223"/>
                    <a:gd name="connsiteY9" fmla="*/ 900030 h 900029"/>
                    <a:gd name="connsiteX10" fmla="*/ 2726 w 191223"/>
                    <a:gd name="connsiteY10" fmla="*/ 664710 h 900029"/>
                    <a:gd name="connsiteX11" fmla="*/ 189891 w 191223"/>
                    <a:gd name="connsiteY11" fmla="*/ 898394 h 900029"/>
                    <a:gd name="connsiteX12" fmla="*/ 189891 w 191223"/>
                    <a:gd name="connsiteY12" fmla="*/ 26167 h 900029"/>
                    <a:gd name="connsiteX13" fmla="*/ 144281 w 191223"/>
                    <a:gd name="connsiteY13" fmla="*/ 814261 h 900029"/>
                    <a:gd name="connsiteX14" fmla="*/ 143190 w 191223"/>
                    <a:gd name="connsiteY14" fmla="*/ 814261 h 900029"/>
                    <a:gd name="connsiteX15" fmla="*/ 143190 w 191223"/>
                    <a:gd name="connsiteY15" fmla="*/ 814261 h 900029"/>
                    <a:gd name="connsiteX16" fmla="*/ 2726 w 191223"/>
                    <a:gd name="connsiteY16" fmla="*/ 664710 h 90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1223" h="900029">
                      <a:moveTo>
                        <a:pt x="190436" y="899485"/>
                      </a:moveTo>
                      <a:lnTo>
                        <a:pt x="190436" y="899485"/>
                      </a:lnTo>
                      <a:cubicBezTo>
                        <a:pt x="161634" y="880277"/>
                        <a:pt x="135849" y="856873"/>
                        <a:pt x="113934" y="830070"/>
                      </a:cubicBezTo>
                      <a:cubicBezTo>
                        <a:pt x="67943" y="779372"/>
                        <a:pt x="29565" y="722259"/>
                        <a:pt x="0" y="660531"/>
                      </a:cubicBezTo>
                      <a:lnTo>
                        <a:pt x="0" y="660531"/>
                      </a:lnTo>
                      <a:cubicBezTo>
                        <a:pt x="1090" y="662166"/>
                        <a:pt x="106484" y="813715"/>
                        <a:pt x="143372" y="815351"/>
                      </a:cubicBezTo>
                      <a:lnTo>
                        <a:pt x="143372" y="815351"/>
                      </a:lnTo>
                      <a:cubicBezTo>
                        <a:pt x="165541" y="794817"/>
                        <a:pt x="189164" y="7995"/>
                        <a:pt x="189345" y="0"/>
                      </a:cubicBezTo>
                      <a:lnTo>
                        <a:pt x="190254" y="0"/>
                      </a:lnTo>
                      <a:cubicBezTo>
                        <a:pt x="190254" y="36343"/>
                        <a:pt x="192435" y="894397"/>
                        <a:pt x="190254" y="900030"/>
                      </a:cubicBezTo>
                      <a:close/>
                      <a:moveTo>
                        <a:pt x="2726" y="664710"/>
                      </a:moveTo>
                      <a:cubicBezTo>
                        <a:pt x="66144" y="797180"/>
                        <a:pt x="173355" y="891853"/>
                        <a:pt x="189891" y="898394"/>
                      </a:cubicBezTo>
                      <a:cubicBezTo>
                        <a:pt x="192071" y="877679"/>
                        <a:pt x="190799" y="176081"/>
                        <a:pt x="189891" y="26167"/>
                      </a:cubicBezTo>
                      <a:cubicBezTo>
                        <a:pt x="185348" y="168813"/>
                        <a:pt x="164632" y="795544"/>
                        <a:pt x="144281" y="814261"/>
                      </a:cubicBezTo>
                      <a:lnTo>
                        <a:pt x="143190" y="814261"/>
                      </a:lnTo>
                      <a:lnTo>
                        <a:pt x="143190" y="814261"/>
                      </a:lnTo>
                      <a:cubicBezTo>
                        <a:pt x="109392" y="813897"/>
                        <a:pt x="20715" y="690332"/>
                        <a:pt x="2726" y="664710"/>
                      </a:cubicBez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0" name="Рисунок 128">
                <a:extLst>
                  <a:ext uri="{FF2B5EF4-FFF2-40B4-BE49-F238E27FC236}">
                    <a16:creationId xmlns:a16="http://schemas.microsoft.com/office/drawing/2014/main" id="{4B8B3B5E-A3E1-36AE-54B7-9A59B7DC44EF}"/>
                  </a:ext>
                </a:extLst>
              </p:cNvPr>
              <p:cNvGrpSpPr/>
              <p:nvPr/>
            </p:nvGrpSpPr>
            <p:grpSpPr>
              <a:xfrm>
                <a:off x="8270318" y="5394374"/>
                <a:ext cx="178394" cy="532256"/>
                <a:chOff x="8270318" y="5394374"/>
                <a:chExt cx="178394" cy="532256"/>
              </a:xfrm>
            </p:grpSpPr>
            <p:sp>
              <p:nvSpPr>
                <p:cNvPr id="171" name="Полилиния: фигура 170">
                  <a:extLst>
                    <a:ext uri="{FF2B5EF4-FFF2-40B4-BE49-F238E27FC236}">
                      <a16:creationId xmlns:a16="http://schemas.microsoft.com/office/drawing/2014/main" id="{D9E316C4-E49A-B0CB-50B6-B11324B357BF}"/>
                    </a:ext>
                  </a:extLst>
                </p:cNvPr>
                <p:cNvSpPr/>
                <p:nvPr/>
              </p:nvSpPr>
              <p:spPr>
                <a:xfrm>
                  <a:off x="8270318" y="5397282"/>
                  <a:ext cx="76614" cy="260353"/>
                </a:xfrm>
                <a:custGeom>
                  <a:avLst/>
                  <a:gdLst>
                    <a:gd name="connsiteX0" fmla="*/ 3453 w 76614"/>
                    <a:gd name="connsiteY0" fmla="*/ 21442 h 260353"/>
                    <a:gd name="connsiteX1" fmla="*/ 26712 w 76614"/>
                    <a:gd name="connsiteY1" fmla="*/ 18353 h 260353"/>
                    <a:gd name="connsiteX2" fmla="*/ 23077 w 76614"/>
                    <a:gd name="connsiteY2" fmla="*/ 178625 h 260353"/>
                    <a:gd name="connsiteX3" fmla="*/ 34525 w 76614"/>
                    <a:gd name="connsiteY3" fmla="*/ 78682 h 260353"/>
                    <a:gd name="connsiteX4" fmla="*/ 64690 w 76614"/>
                    <a:gd name="connsiteY4" fmla="*/ 250039 h 260353"/>
                    <a:gd name="connsiteX5" fmla="*/ 68143 w 76614"/>
                    <a:gd name="connsiteY5" fmla="*/ 258579 h 260353"/>
                    <a:gd name="connsiteX6" fmla="*/ 76138 w 76614"/>
                    <a:gd name="connsiteY6" fmla="*/ 258579 h 260353"/>
                    <a:gd name="connsiteX7" fmla="*/ 76138 w 76614"/>
                    <a:gd name="connsiteY7" fmla="*/ 253673 h 260353"/>
                    <a:gd name="connsiteX8" fmla="*/ 39795 w 76614"/>
                    <a:gd name="connsiteY8" fmla="*/ 13810 h 260353"/>
                    <a:gd name="connsiteX9" fmla="*/ 64326 w 76614"/>
                    <a:gd name="connsiteY9" fmla="*/ 0 h 260353"/>
                    <a:gd name="connsiteX10" fmla="*/ 0 w 76614"/>
                    <a:gd name="connsiteY10" fmla="*/ 18171 h 260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614" h="260353">
                      <a:moveTo>
                        <a:pt x="3453" y="21442"/>
                      </a:moveTo>
                      <a:lnTo>
                        <a:pt x="26712" y="18353"/>
                      </a:lnTo>
                      <a:cubicBezTo>
                        <a:pt x="18608" y="71395"/>
                        <a:pt x="17390" y="125274"/>
                        <a:pt x="23077" y="178625"/>
                      </a:cubicBezTo>
                      <a:lnTo>
                        <a:pt x="34525" y="78682"/>
                      </a:lnTo>
                      <a:cubicBezTo>
                        <a:pt x="44520" y="135740"/>
                        <a:pt x="54696" y="192981"/>
                        <a:pt x="64690" y="250039"/>
                      </a:cubicBezTo>
                      <a:cubicBezTo>
                        <a:pt x="64963" y="253164"/>
                        <a:pt x="66162" y="256144"/>
                        <a:pt x="68143" y="258579"/>
                      </a:cubicBezTo>
                      <a:cubicBezTo>
                        <a:pt x="70323" y="260760"/>
                        <a:pt x="74684" y="261123"/>
                        <a:pt x="76138" y="258579"/>
                      </a:cubicBezTo>
                      <a:cubicBezTo>
                        <a:pt x="76774" y="256998"/>
                        <a:pt x="76774" y="255254"/>
                        <a:pt x="76138" y="253673"/>
                      </a:cubicBezTo>
                      <a:lnTo>
                        <a:pt x="39795" y="13810"/>
                      </a:lnTo>
                      <a:lnTo>
                        <a:pt x="64326" y="0"/>
                      </a:lnTo>
                      <a:cubicBezTo>
                        <a:pt x="41758" y="981"/>
                        <a:pt x="19734" y="7196"/>
                        <a:pt x="0" y="18171"/>
                      </a:cubicBezTo>
                    </a:path>
                  </a:pathLst>
                </a:custGeom>
                <a:solidFill>
                  <a:srgbClr val="000000"/>
                </a:solidFill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Полилиния: фигура 171">
                  <a:extLst>
                    <a:ext uri="{FF2B5EF4-FFF2-40B4-BE49-F238E27FC236}">
                      <a16:creationId xmlns:a16="http://schemas.microsoft.com/office/drawing/2014/main" id="{14C4F02B-569D-F45B-A637-7EC41EC2C80E}"/>
                    </a:ext>
                  </a:extLst>
                </p:cNvPr>
                <p:cNvSpPr/>
                <p:nvPr/>
              </p:nvSpPr>
              <p:spPr>
                <a:xfrm>
                  <a:off x="8271045" y="5394374"/>
                  <a:ext cx="80696" cy="268470"/>
                </a:xfrm>
                <a:custGeom>
                  <a:avLst/>
                  <a:gdLst>
                    <a:gd name="connsiteX0" fmla="*/ 0 w 80696"/>
                    <a:gd name="connsiteY0" fmla="*/ 20352 h 268470"/>
                    <a:gd name="connsiteX1" fmla="*/ 15264 w 80696"/>
                    <a:gd name="connsiteY1" fmla="*/ 11630 h 268470"/>
                    <a:gd name="connsiteX2" fmla="*/ 64327 w 80696"/>
                    <a:gd name="connsiteY2" fmla="*/ 0 h 268470"/>
                    <a:gd name="connsiteX3" fmla="*/ 74866 w 80696"/>
                    <a:gd name="connsiteY3" fmla="*/ 0 h 268470"/>
                    <a:gd name="connsiteX4" fmla="*/ 65599 w 80696"/>
                    <a:gd name="connsiteY4" fmla="*/ 5451 h 268470"/>
                    <a:gd name="connsiteX5" fmla="*/ 41249 w 80696"/>
                    <a:gd name="connsiteY5" fmla="*/ 19807 h 268470"/>
                    <a:gd name="connsiteX6" fmla="*/ 42884 w 80696"/>
                    <a:gd name="connsiteY6" fmla="*/ 16718 h 268470"/>
                    <a:gd name="connsiteX7" fmla="*/ 64508 w 80696"/>
                    <a:gd name="connsiteY7" fmla="*/ 152276 h 268470"/>
                    <a:gd name="connsiteX8" fmla="*/ 77410 w 80696"/>
                    <a:gd name="connsiteY8" fmla="*/ 236046 h 268470"/>
                    <a:gd name="connsiteX9" fmla="*/ 80681 w 80696"/>
                    <a:gd name="connsiteY9" fmla="*/ 258943 h 268470"/>
                    <a:gd name="connsiteX10" fmla="*/ 74684 w 80696"/>
                    <a:gd name="connsiteY10" fmla="*/ 268028 h 268470"/>
                    <a:gd name="connsiteX11" fmla="*/ 65053 w 80696"/>
                    <a:gd name="connsiteY11" fmla="*/ 266211 h 268470"/>
                    <a:gd name="connsiteX12" fmla="*/ 59057 w 80696"/>
                    <a:gd name="connsiteY12" fmla="*/ 252946 h 268470"/>
                    <a:gd name="connsiteX13" fmla="*/ 50880 w 80696"/>
                    <a:gd name="connsiteY13" fmla="*/ 206609 h 268470"/>
                    <a:gd name="connsiteX14" fmla="*/ 29256 w 80696"/>
                    <a:gd name="connsiteY14" fmla="*/ 82862 h 268470"/>
                    <a:gd name="connsiteX15" fmla="*/ 38160 w 80696"/>
                    <a:gd name="connsiteY15" fmla="*/ 82862 h 268470"/>
                    <a:gd name="connsiteX16" fmla="*/ 26167 w 80696"/>
                    <a:gd name="connsiteY16" fmla="*/ 182622 h 268470"/>
                    <a:gd name="connsiteX17" fmla="*/ 22533 w 80696"/>
                    <a:gd name="connsiteY17" fmla="*/ 212969 h 268470"/>
                    <a:gd name="connsiteX18" fmla="*/ 18353 w 80696"/>
                    <a:gd name="connsiteY18" fmla="*/ 182804 h 268470"/>
                    <a:gd name="connsiteX19" fmla="*/ 17081 w 80696"/>
                    <a:gd name="connsiteY19" fmla="*/ 84497 h 268470"/>
                    <a:gd name="connsiteX20" fmla="*/ 24350 w 80696"/>
                    <a:gd name="connsiteY20" fmla="*/ 21987 h 268470"/>
                    <a:gd name="connsiteX21" fmla="*/ 26167 w 80696"/>
                    <a:gd name="connsiteY21" fmla="*/ 23623 h 268470"/>
                    <a:gd name="connsiteX22" fmla="*/ 2726 w 80696"/>
                    <a:gd name="connsiteY22" fmla="*/ 25076 h 268470"/>
                    <a:gd name="connsiteX23" fmla="*/ 25803 w 80696"/>
                    <a:gd name="connsiteY23" fmla="*/ 20533 h 268470"/>
                    <a:gd name="connsiteX24" fmla="*/ 27621 w 80696"/>
                    <a:gd name="connsiteY24" fmla="*/ 20533 h 268470"/>
                    <a:gd name="connsiteX25" fmla="*/ 27621 w 80696"/>
                    <a:gd name="connsiteY25" fmla="*/ 22351 h 268470"/>
                    <a:gd name="connsiteX26" fmla="*/ 23078 w 80696"/>
                    <a:gd name="connsiteY26" fmla="*/ 85042 h 268470"/>
                    <a:gd name="connsiteX27" fmla="*/ 26348 w 80696"/>
                    <a:gd name="connsiteY27" fmla="*/ 181714 h 268470"/>
                    <a:gd name="connsiteX28" fmla="*/ 18535 w 80696"/>
                    <a:gd name="connsiteY28" fmla="*/ 181714 h 268470"/>
                    <a:gd name="connsiteX29" fmla="*/ 29438 w 80696"/>
                    <a:gd name="connsiteY29" fmla="*/ 81771 h 268470"/>
                    <a:gd name="connsiteX30" fmla="*/ 32890 w 80696"/>
                    <a:gd name="connsiteY30" fmla="*/ 50516 h 268470"/>
                    <a:gd name="connsiteX31" fmla="*/ 38342 w 80696"/>
                    <a:gd name="connsiteY31" fmla="*/ 81589 h 268470"/>
                    <a:gd name="connsiteX32" fmla="*/ 60329 w 80696"/>
                    <a:gd name="connsiteY32" fmla="*/ 205155 h 268470"/>
                    <a:gd name="connsiteX33" fmla="*/ 68506 w 80696"/>
                    <a:gd name="connsiteY33" fmla="*/ 251492 h 268470"/>
                    <a:gd name="connsiteX34" fmla="*/ 70868 w 80696"/>
                    <a:gd name="connsiteY34" fmla="*/ 258943 h 268470"/>
                    <a:gd name="connsiteX35" fmla="*/ 72140 w 80696"/>
                    <a:gd name="connsiteY35" fmla="*/ 258943 h 268470"/>
                    <a:gd name="connsiteX36" fmla="*/ 72140 w 80696"/>
                    <a:gd name="connsiteY36" fmla="*/ 258943 h 268470"/>
                    <a:gd name="connsiteX37" fmla="*/ 72140 w 80696"/>
                    <a:gd name="connsiteY37" fmla="*/ 258943 h 268470"/>
                    <a:gd name="connsiteX38" fmla="*/ 69051 w 80696"/>
                    <a:gd name="connsiteY38" fmla="*/ 237318 h 268470"/>
                    <a:gd name="connsiteX39" fmla="*/ 56695 w 80696"/>
                    <a:gd name="connsiteY39" fmla="*/ 153367 h 268470"/>
                    <a:gd name="connsiteX40" fmla="*/ 38523 w 80696"/>
                    <a:gd name="connsiteY40" fmla="*/ 17444 h 268470"/>
                    <a:gd name="connsiteX41" fmla="*/ 38523 w 80696"/>
                    <a:gd name="connsiteY41" fmla="*/ 15264 h 268470"/>
                    <a:gd name="connsiteX42" fmla="*/ 40340 w 80696"/>
                    <a:gd name="connsiteY42" fmla="*/ 15264 h 268470"/>
                    <a:gd name="connsiteX43" fmla="*/ 65053 w 80696"/>
                    <a:gd name="connsiteY43" fmla="*/ 1635 h 268470"/>
                    <a:gd name="connsiteX44" fmla="*/ 66507 w 80696"/>
                    <a:gd name="connsiteY44" fmla="*/ 6542 h 268470"/>
                    <a:gd name="connsiteX45" fmla="*/ 18353 w 80696"/>
                    <a:gd name="connsiteY45" fmla="*/ 15446 h 268470"/>
                    <a:gd name="connsiteX46" fmla="*/ 0 w 80696"/>
                    <a:gd name="connsiteY46" fmla="*/ 20352 h 26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80696" h="268470">
                      <a:moveTo>
                        <a:pt x="0" y="20352"/>
                      </a:moveTo>
                      <a:cubicBezTo>
                        <a:pt x="4507" y="16536"/>
                        <a:pt x="9685" y="13574"/>
                        <a:pt x="15264" y="11630"/>
                      </a:cubicBezTo>
                      <a:cubicBezTo>
                        <a:pt x="30837" y="4961"/>
                        <a:pt x="47427" y="1036"/>
                        <a:pt x="64327" y="0"/>
                      </a:cubicBezTo>
                      <a:lnTo>
                        <a:pt x="74866" y="0"/>
                      </a:lnTo>
                      <a:lnTo>
                        <a:pt x="65599" y="5451"/>
                      </a:lnTo>
                      <a:lnTo>
                        <a:pt x="41249" y="19807"/>
                      </a:lnTo>
                      <a:lnTo>
                        <a:pt x="42884" y="16718"/>
                      </a:lnTo>
                      <a:cubicBezTo>
                        <a:pt x="48699" y="53060"/>
                        <a:pt x="56149" y="99943"/>
                        <a:pt x="64508" y="152276"/>
                      </a:cubicBezTo>
                      <a:cubicBezTo>
                        <a:pt x="68506" y="178807"/>
                        <a:pt x="72867" y="206790"/>
                        <a:pt x="77410" y="236046"/>
                      </a:cubicBezTo>
                      <a:cubicBezTo>
                        <a:pt x="78500" y="243678"/>
                        <a:pt x="79591" y="250220"/>
                        <a:pt x="80681" y="258943"/>
                      </a:cubicBezTo>
                      <a:cubicBezTo>
                        <a:pt x="80917" y="262958"/>
                        <a:pt x="78482" y="266665"/>
                        <a:pt x="74684" y="268028"/>
                      </a:cubicBezTo>
                      <a:cubicBezTo>
                        <a:pt x="71377" y="269009"/>
                        <a:pt x="67779" y="268337"/>
                        <a:pt x="65053" y="266211"/>
                      </a:cubicBezTo>
                      <a:cubicBezTo>
                        <a:pt x="61492" y="262686"/>
                        <a:pt x="59348" y="257961"/>
                        <a:pt x="59057" y="252946"/>
                      </a:cubicBezTo>
                      <a:cubicBezTo>
                        <a:pt x="56277" y="237682"/>
                        <a:pt x="53551" y="222236"/>
                        <a:pt x="50880" y="206609"/>
                      </a:cubicBezTo>
                      <a:cubicBezTo>
                        <a:pt x="43430" y="163361"/>
                        <a:pt x="36161" y="121930"/>
                        <a:pt x="29256" y="82862"/>
                      </a:cubicBezTo>
                      <a:lnTo>
                        <a:pt x="38160" y="82862"/>
                      </a:lnTo>
                      <a:cubicBezTo>
                        <a:pt x="33980" y="119204"/>
                        <a:pt x="29983" y="152095"/>
                        <a:pt x="26167" y="182622"/>
                      </a:cubicBezTo>
                      <a:lnTo>
                        <a:pt x="22533" y="212969"/>
                      </a:lnTo>
                      <a:lnTo>
                        <a:pt x="18353" y="182804"/>
                      </a:lnTo>
                      <a:cubicBezTo>
                        <a:pt x="14337" y="150187"/>
                        <a:pt x="13919" y="117206"/>
                        <a:pt x="17081" y="84497"/>
                      </a:cubicBezTo>
                      <a:cubicBezTo>
                        <a:pt x="19443" y="57240"/>
                        <a:pt x="22351" y="35979"/>
                        <a:pt x="24350" y="21987"/>
                      </a:cubicBezTo>
                      <a:lnTo>
                        <a:pt x="26167" y="23623"/>
                      </a:lnTo>
                      <a:cubicBezTo>
                        <a:pt x="18426" y="24913"/>
                        <a:pt x="10576" y="25404"/>
                        <a:pt x="2726" y="25076"/>
                      </a:cubicBezTo>
                      <a:cubicBezTo>
                        <a:pt x="10267" y="22878"/>
                        <a:pt x="17990" y="21351"/>
                        <a:pt x="25803" y="20533"/>
                      </a:cubicBezTo>
                      <a:lnTo>
                        <a:pt x="27621" y="20533"/>
                      </a:lnTo>
                      <a:lnTo>
                        <a:pt x="27621" y="22351"/>
                      </a:lnTo>
                      <a:cubicBezTo>
                        <a:pt x="27621" y="36706"/>
                        <a:pt x="24531" y="58694"/>
                        <a:pt x="23078" y="85042"/>
                      </a:cubicBezTo>
                      <a:cubicBezTo>
                        <a:pt x="20770" y="117296"/>
                        <a:pt x="21860" y="149696"/>
                        <a:pt x="26348" y="181714"/>
                      </a:cubicBezTo>
                      <a:lnTo>
                        <a:pt x="18535" y="181714"/>
                      </a:lnTo>
                      <a:cubicBezTo>
                        <a:pt x="21987" y="151186"/>
                        <a:pt x="25622" y="117569"/>
                        <a:pt x="29438" y="81771"/>
                      </a:cubicBezTo>
                      <a:lnTo>
                        <a:pt x="32890" y="50516"/>
                      </a:lnTo>
                      <a:lnTo>
                        <a:pt x="38342" y="81589"/>
                      </a:lnTo>
                      <a:cubicBezTo>
                        <a:pt x="45247" y="120476"/>
                        <a:pt x="52697" y="161907"/>
                        <a:pt x="60329" y="205155"/>
                      </a:cubicBezTo>
                      <a:cubicBezTo>
                        <a:pt x="63236" y="220782"/>
                        <a:pt x="65962" y="236228"/>
                        <a:pt x="68506" y="251492"/>
                      </a:cubicBezTo>
                      <a:cubicBezTo>
                        <a:pt x="68688" y="254127"/>
                        <a:pt x="69487" y="256689"/>
                        <a:pt x="70868" y="258943"/>
                      </a:cubicBezTo>
                      <a:cubicBezTo>
                        <a:pt x="70868" y="258943"/>
                        <a:pt x="72140" y="258943"/>
                        <a:pt x="72140" y="258943"/>
                      </a:cubicBezTo>
                      <a:cubicBezTo>
                        <a:pt x="72140" y="258943"/>
                        <a:pt x="72140" y="260033"/>
                        <a:pt x="72140" y="258943"/>
                      </a:cubicBezTo>
                      <a:cubicBezTo>
                        <a:pt x="72140" y="257852"/>
                        <a:pt x="71232" y="258943"/>
                        <a:pt x="72140" y="258943"/>
                      </a:cubicBezTo>
                      <a:lnTo>
                        <a:pt x="69051" y="237318"/>
                      </a:lnTo>
                      <a:cubicBezTo>
                        <a:pt x="64690" y="208063"/>
                        <a:pt x="60511" y="179897"/>
                        <a:pt x="56695" y="153367"/>
                      </a:cubicBezTo>
                      <a:cubicBezTo>
                        <a:pt x="49244" y="100851"/>
                        <a:pt x="42884" y="54696"/>
                        <a:pt x="38523" y="17444"/>
                      </a:cubicBezTo>
                      <a:lnTo>
                        <a:pt x="38523" y="15264"/>
                      </a:lnTo>
                      <a:lnTo>
                        <a:pt x="40340" y="15264"/>
                      </a:lnTo>
                      <a:lnTo>
                        <a:pt x="65053" y="1635"/>
                      </a:lnTo>
                      <a:lnTo>
                        <a:pt x="66507" y="6542"/>
                      </a:lnTo>
                      <a:cubicBezTo>
                        <a:pt x="50098" y="6996"/>
                        <a:pt x="33853" y="9994"/>
                        <a:pt x="18353" y="15446"/>
                      </a:cubicBezTo>
                      <a:cubicBezTo>
                        <a:pt x="5633" y="17990"/>
                        <a:pt x="182" y="20352"/>
                        <a:pt x="0" y="20352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3" name="Полилиния: фигура 172">
                <a:extLst>
                  <a:ext uri="{FF2B5EF4-FFF2-40B4-BE49-F238E27FC236}">
                    <a16:creationId xmlns:a16="http://schemas.microsoft.com/office/drawing/2014/main" id="{858F69BA-2669-CB7A-EF38-D3842AC97274}"/>
                  </a:ext>
                </a:extLst>
              </p:cNvPr>
              <p:cNvSpPr/>
              <p:nvPr/>
            </p:nvSpPr>
            <p:spPr>
              <a:xfrm>
                <a:off x="7824153" y="3742200"/>
                <a:ext cx="1043598" cy="966025"/>
              </a:xfrm>
              <a:custGeom>
                <a:avLst/>
                <a:gdLst>
                  <a:gd name="connsiteX0" fmla="*/ 960050 w 1043598"/>
                  <a:gd name="connsiteY0" fmla="*/ 44913 h 966025"/>
                  <a:gd name="connsiteX1" fmla="*/ 708559 w 1043598"/>
                  <a:gd name="connsiteY1" fmla="*/ 93067 h 966025"/>
                  <a:gd name="connsiteX2" fmla="*/ 567549 w 1043598"/>
                  <a:gd name="connsiteY2" fmla="*/ 24925 h 966025"/>
                  <a:gd name="connsiteX3" fmla="*/ 331322 w 1043598"/>
                  <a:gd name="connsiteY3" fmla="*/ 30921 h 966025"/>
                  <a:gd name="connsiteX4" fmla="*/ 216297 w 1043598"/>
                  <a:gd name="connsiteY4" fmla="*/ 190284 h 966025"/>
                  <a:gd name="connsiteX5" fmla="*/ 17866 w 1043598"/>
                  <a:gd name="connsiteY5" fmla="*/ 324208 h 966025"/>
                  <a:gd name="connsiteX6" fmla="*/ 26588 w 1043598"/>
                  <a:gd name="connsiteY6" fmla="*/ 564797 h 966025"/>
                  <a:gd name="connsiteX7" fmla="*/ 238103 w 1043598"/>
                  <a:gd name="connsiteY7" fmla="*/ 949667 h 966025"/>
                  <a:gd name="connsiteX8" fmla="*/ 270993 w 1043598"/>
                  <a:gd name="connsiteY8" fmla="*/ 964205 h 966025"/>
                  <a:gd name="connsiteX9" fmla="*/ 281895 w 1043598"/>
                  <a:gd name="connsiteY9" fmla="*/ 940582 h 966025"/>
                  <a:gd name="connsiteX10" fmla="*/ 263724 w 1043598"/>
                  <a:gd name="connsiteY10" fmla="*/ 711077 h 966025"/>
                  <a:gd name="connsiteX11" fmla="*/ 263724 w 1043598"/>
                  <a:gd name="connsiteY11" fmla="*/ 482117 h 966025"/>
                  <a:gd name="connsiteX12" fmla="*/ 410367 w 1043598"/>
                  <a:gd name="connsiteY12" fmla="*/ 318575 h 966025"/>
                  <a:gd name="connsiteX13" fmla="*/ 575363 w 1043598"/>
                  <a:gd name="connsiteY13" fmla="*/ 343106 h 966025"/>
                  <a:gd name="connsiteX14" fmla="*/ 721642 w 1043598"/>
                  <a:gd name="connsiteY14" fmla="*/ 430692 h 966025"/>
                  <a:gd name="connsiteX15" fmla="*/ 882096 w 1043598"/>
                  <a:gd name="connsiteY15" fmla="*/ 481390 h 966025"/>
                  <a:gd name="connsiteX16" fmla="*/ 1018744 w 1043598"/>
                  <a:gd name="connsiteY16" fmla="*/ 396893 h 966025"/>
                  <a:gd name="connsiteX17" fmla="*/ 951692 w 1043598"/>
                  <a:gd name="connsiteY17" fmla="*/ 264605 h 966025"/>
                  <a:gd name="connsiteX18" fmla="*/ 1041804 w 1043598"/>
                  <a:gd name="connsiteY18" fmla="*/ 134764 h 966025"/>
                  <a:gd name="connsiteX19" fmla="*/ 960232 w 1043598"/>
                  <a:gd name="connsiteY19" fmla="*/ 46549 h 96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43598" h="966025">
                    <a:moveTo>
                      <a:pt x="960050" y="44913"/>
                    </a:moveTo>
                    <a:cubicBezTo>
                      <a:pt x="875917" y="24925"/>
                      <a:pt x="794509" y="104334"/>
                      <a:pt x="708559" y="93067"/>
                    </a:cubicBezTo>
                    <a:cubicBezTo>
                      <a:pt x="656407" y="86344"/>
                      <a:pt x="614976" y="47639"/>
                      <a:pt x="567549" y="24925"/>
                    </a:cubicBezTo>
                    <a:cubicBezTo>
                      <a:pt x="492247" y="-10304"/>
                      <a:pt x="404752" y="-8084"/>
                      <a:pt x="331322" y="30921"/>
                    </a:cubicBezTo>
                    <a:cubicBezTo>
                      <a:pt x="263542" y="70898"/>
                      <a:pt x="220840" y="111784"/>
                      <a:pt x="216297" y="190284"/>
                    </a:cubicBezTo>
                    <a:cubicBezTo>
                      <a:pt x="150335" y="157758"/>
                      <a:pt x="49120" y="244799"/>
                      <a:pt x="17866" y="324208"/>
                    </a:cubicBezTo>
                    <a:cubicBezTo>
                      <a:pt x="-13389" y="403617"/>
                      <a:pt x="784" y="483389"/>
                      <a:pt x="26588" y="564797"/>
                    </a:cubicBezTo>
                    <a:cubicBezTo>
                      <a:pt x="71326" y="705644"/>
                      <a:pt x="143175" y="836387"/>
                      <a:pt x="238103" y="949667"/>
                    </a:cubicBezTo>
                    <a:cubicBezTo>
                      <a:pt x="246643" y="959662"/>
                      <a:pt x="259726" y="970383"/>
                      <a:pt x="270993" y="964205"/>
                    </a:cubicBezTo>
                    <a:cubicBezTo>
                      <a:pt x="278207" y="958535"/>
                      <a:pt x="282277" y="949758"/>
                      <a:pt x="281895" y="940582"/>
                    </a:cubicBezTo>
                    <a:cubicBezTo>
                      <a:pt x="289164" y="863898"/>
                      <a:pt x="274627" y="787215"/>
                      <a:pt x="263724" y="711077"/>
                    </a:cubicBezTo>
                    <a:cubicBezTo>
                      <a:pt x="252821" y="634939"/>
                      <a:pt x="243917" y="556438"/>
                      <a:pt x="263724" y="482117"/>
                    </a:cubicBezTo>
                    <a:cubicBezTo>
                      <a:pt x="283531" y="407796"/>
                      <a:pt x="336409" y="336746"/>
                      <a:pt x="410367" y="318575"/>
                    </a:cubicBezTo>
                    <a:cubicBezTo>
                      <a:pt x="464881" y="304038"/>
                      <a:pt x="524301" y="318575"/>
                      <a:pt x="575363" y="343106"/>
                    </a:cubicBezTo>
                    <a:cubicBezTo>
                      <a:pt x="626424" y="367637"/>
                      <a:pt x="672398" y="402163"/>
                      <a:pt x="721642" y="430692"/>
                    </a:cubicBezTo>
                    <a:cubicBezTo>
                      <a:pt x="769524" y="461874"/>
                      <a:pt x="825001" y="479391"/>
                      <a:pt x="882096" y="481390"/>
                    </a:cubicBezTo>
                    <a:cubicBezTo>
                      <a:pt x="938790" y="480300"/>
                      <a:pt x="997847" y="449772"/>
                      <a:pt x="1018744" y="396893"/>
                    </a:cubicBezTo>
                    <a:cubicBezTo>
                      <a:pt x="1039641" y="344015"/>
                      <a:pt x="1008023" y="272783"/>
                      <a:pt x="951692" y="264605"/>
                    </a:cubicBezTo>
                    <a:cubicBezTo>
                      <a:pt x="1012420" y="253632"/>
                      <a:pt x="1052761" y="195500"/>
                      <a:pt x="1041804" y="134764"/>
                    </a:cubicBezTo>
                    <a:cubicBezTo>
                      <a:pt x="1034080" y="92001"/>
                      <a:pt x="1002262" y="57595"/>
                      <a:pt x="960232" y="465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4" name="Полилиния: фигура 173">
                <a:extLst>
                  <a:ext uri="{FF2B5EF4-FFF2-40B4-BE49-F238E27FC236}">
                    <a16:creationId xmlns:a16="http://schemas.microsoft.com/office/drawing/2014/main" id="{1FB609AD-756C-997A-CD51-23180DF1BE61}"/>
                  </a:ext>
                </a:extLst>
              </p:cNvPr>
              <p:cNvSpPr/>
              <p:nvPr/>
            </p:nvSpPr>
            <p:spPr>
              <a:xfrm>
                <a:off x="7962172" y="3849975"/>
                <a:ext cx="829245" cy="1409204"/>
              </a:xfrm>
              <a:custGeom>
                <a:avLst/>
                <a:gdLst>
                  <a:gd name="connsiteX0" fmla="*/ 828028 w 829245"/>
                  <a:gd name="connsiteY0" fmla="*/ 846436 h 1409204"/>
                  <a:gd name="connsiteX1" fmla="*/ 747711 w 829245"/>
                  <a:gd name="connsiteY1" fmla="*/ 333639 h 1409204"/>
                  <a:gd name="connsiteX2" fmla="*/ 308146 w 829245"/>
                  <a:gd name="connsiteY2" fmla="*/ 2011 h 1409204"/>
                  <a:gd name="connsiteX3" fmla="*/ 287249 w 829245"/>
                  <a:gd name="connsiteY3" fmla="*/ 4009 h 1409204"/>
                  <a:gd name="connsiteX4" fmla="*/ 9590 w 829245"/>
                  <a:gd name="connsiteY4" fmla="*/ 473013 h 1409204"/>
                  <a:gd name="connsiteX5" fmla="*/ 115711 w 829245"/>
                  <a:gd name="connsiteY5" fmla="*/ 1242027 h 1409204"/>
                  <a:gd name="connsiteX6" fmla="*/ 323773 w 829245"/>
                  <a:gd name="connsiteY6" fmla="*/ 1409204 h 1409204"/>
                  <a:gd name="connsiteX7" fmla="*/ 631414 w 829245"/>
                  <a:gd name="connsiteY7" fmla="*/ 1146809 h 1409204"/>
                  <a:gd name="connsiteX8" fmla="*/ 639591 w 829245"/>
                  <a:gd name="connsiteY8" fmla="*/ 1116099 h 1409204"/>
                  <a:gd name="connsiteX9" fmla="*/ 828028 w 829245"/>
                  <a:gd name="connsiteY9" fmla="*/ 846436 h 140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9245" h="1409204">
                    <a:moveTo>
                      <a:pt x="828028" y="846436"/>
                    </a:moveTo>
                    <a:cubicBezTo>
                      <a:pt x="818943" y="741587"/>
                      <a:pt x="782782" y="527164"/>
                      <a:pt x="747711" y="333639"/>
                    </a:cubicBezTo>
                    <a:cubicBezTo>
                      <a:pt x="710005" y="125431"/>
                      <a:pt x="518697" y="-18897"/>
                      <a:pt x="308146" y="2011"/>
                    </a:cubicBezTo>
                    <a:lnTo>
                      <a:pt x="287249" y="4009"/>
                    </a:lnTo>
                    <a:cubicBezTo>
                      <a:pt x="63014" y="40352"/>
                      <a:pt x="-32204" y="249869"/>
                      <a:pt x="9590" y="473013"/>
                    </a:cubicBezTo>
                    <a:lnTo>
                      <a:pt x="115711" y="1242027"/>
                    </a:lnTo>
                    <a:lnTo>
                      <a:pt x="323773" y="1409204"/>
                    </a:lnTo>
                    <a:lnTo>
                      <a:pt x="631414" y="1146809"/>
                    </a:lnTo>
                    <a:lnTo>
                      <a:pt x="639591" y="1116099"/>
                    </a:lnTo>
                    <a:cubicBezTo>
                      <a:pt x="639591" y="1116099"/>
                      <a:pt x="846927" y="1063402"/>
                      <a:pt x="828028" y="846436"/>
                    </a:cubicBezTo>
                    <a:close/>
                  </a:path>
                </a:pathLst>
              </a:custGeom>
              <a:solidFill>
                <a:srgbClr val="FFBE9D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5" name="Полилиния: фигура 174">
                <a:extLst>
                  <a:ext uri="{FF2B5EF4-FFF2-40B4-BE49-F238E27FC236}">
                    <a16:creationId xmlns:a16="http://schemas.microsoft.com/office/drawing/2014/main" id="{7C8D4113-0978-0362-D170-9F0E5F66DEB6}"/>
                  </a:ext>
                </a:extLst>
              </p:cNvPr>
              <p:cNvSpPr/>
              <p:nvPr/>
            </p:nvSpPr>
            <p:spPr>
              <a:xfrm>
                <a:off x="8305025" y="4916103"/>
                <a:ext cx="296738" cy="89829"/>
              </a:xfrm>
              <a:custGeom>
                <a:avLst/>
                <a:gdLst>
                  <a:gd name="connsiteX0" fmla="*/ 296739 w 296738"/>
                  <a:gd name="connsiteY0" fmla="*/ 50698 h 89829"/>
                  <a:gd name="connsiteX1" fmla="*/ 0 w 296738"/>
                  <a:gd name="connsiteY1" fmla="*/ 0 h 89829"/>
                  <a:gd name="connsiteX2" fmla="*/ 288561 w 296738"/>
                  <a:gd name="connsiteY2" fmla="*/ 81408 h 89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6738" h="89829">
                    <a:moveTo>
                      <a:pt x="296739" y="50698"/>
                    </a:moveTo>
                    <a:cubicBezTo>
                      <a:pt x="194979" y="63691"/>
                      <a:pt x="91675" y="46028"/>
                      <a:pt x="0" y="0"/>
                    </a:cubicBezTo>
                    <a:cubicBezTo>
                      <a:pt x="0" y="0"/>
                      <a:pt x="74139" y="122475"/>
                      <a:pt x="288561" y="81408"/>
                    </a:cubicBezTo>
                    <a:close/>
                  </a:path>
                </a:pathLst>
              </a:custGeom>
              <a:solidFill>
                <a:srgbClr val="EB996E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6" name="Полилиния: фигура 175">
                <a:extLst>
                  <a:ext uri="{FF2B5EF4-FFF2-40B4-BE49-F238E27FC236}">
                    <a16:creationId xmlns:a16="http://schemas.microsoft.com/office/drawing/2014/main" id="{3C6E2906-C7F8-4881-AAAF-9AB714231F89}"/>
                  </a:ext>
                </a:extLst>
              </p:cNvPr>
              <p:cNvSpPr/>
              <p:nvPr/>
            </p:nvSpPr>
            <p:spPr>
              <a:xfrm>
                <a:off x="8586312" y="4340108"/>
                <a:ext cx="61793" cy="59824"/>
              </a:xfrm>
              <a:custGeom>
                <a:avLst/>
                <a:gdLst>
                  <a:gd name="connsiteX0" fmla="*/ 61606 w 61793"/>
                  <a:gd name="connsiteY0" fmla="*/ 25220 h 59824"/>
                  <a:gd name="connsiteX1" fmla="*/ 34894 w 61793"/>
                  <a:gd name="connsiteY1" fmla="*/ 59382 h 59824"/>
                  <a:gd name="connsiteX2" fmla="*/ 242 w 61793"/>
                  <a:gd name="connsiteY2" fmla="*/ 34960 h 59824"/>
                  <a:gd name="connsiteX3" fmla="*/ 187 w 61793"/>
                  <a:gd name="connsiteY3" fmla="*/ 34669 h 59824"/>
                  <a:gd name="connsiteX4" fmla="*/ 26899 w 61793"/>
                  <a:gd name="connsiteY4" fmla="*/ 507 h 59824"/>
                  <a:gd name="connsiteX5" fmla="*/ 61443 w 61793"/>
                  <a:gd name="connsiteY5" fmla="*/ 24202 h 59824"/>
                  <a:gd name="connsiteX6" fmla="*/ 61606 w 61793"/>
                  <a:gd name="connsiteY6" fmla="*/ 25220 h 5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793" h="59824">
                    <a:moveTo>
                      <a:pt x="61606" y="25220"/>
                    </a:moveTo>
                    <a:cubicBezTo>
                      <a:pt x="63442" y="41974"/>
                      <a:pt x="51594" y="57111"/>
                      <a:pt x="34894" y="59382"/>
                    </a:cubicBezTo>
                    <a:cubicBezTo>
                      <a:pt x="18577" y="62199"/>
                      <a:pt x="3058" y="51278"/>
                      <a:pt x="242" y="34960"/>
                    </a:cubicBezTo>
                    <a:cubicBezTo>
                      <a:pt x="223" y="34851"/>
                      <a:pt x="205" y="34760"/>
                      <a:pt x="187" y="34669"/>
                    </a:cubicBezTo>
                    <a:cubicBezTo>
                      <a:pt x="-1648" y="17915"/>
                      <a:pt x="10200" y="2778"/>
                      <a:pt x="26899" y="507"/>
                    </a:cubicBezTo>
                    <a:cubicBezTo>
                      <a:pt x="42981" y="-2491"/>
                      <a:pt x="58445" y="8121"/>
                      <a:pt x="61443" y="24202"/>
                    </a:cubicBezTo>
                    <a:cubicBezTo>
                      <a:pt x="61497" y="24548"/>
                      <a:pt x="61552" y="24875"/>
                      <a:pt x="61606" y="252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7" name="Полилиния: фигура 176">
                <a:extLst>
                  <a:ext uri="{FF2B5EF4-FFF2-40B4-BE49-F238E27FC236}">
                    <a16:creationId xmlns:a16="http://schemas.microsoft.com/office/drawing/2014/main" id="{83B216EC-5E40-5721-75A6-105FF6F76428}"/>
                  </a:ext>
                </a:extLst>
              </p:cNvPr>
              <p:cNvSpPr/>
              <p:nvPr/>
            </p:nvSpPr>
            <p:spPr>
              <a:xfrm>
                <a:off x="8550447" y="4266407"/>
                <a:ext cx="123684" cy="39230"/>
              </a:xfrm>
              <a:custGeom>
                <a:avLst/>
                <a:gdLst>
                  <a:gd name="connsiteX0" fmla="*/ 123275 w 123684"/>
                  <a:gd name="connsiteY0" fmla="*/ 27689 h 39230"/>
                  <a:gd name="connsiteX1" fmla="*/ 61492 w 123684"/>
                  <a:gd name="connsiteY1" fmla="*/ 20420 h 39230"/>
                  <a:gd name="connsiteX2" fmla="*/ 1345 w 123684"/>
                  <a:gd name="connsiteY2" fmla="*/ 38591 h 39230"/>
                  <a:gd name="connsiteX3" fmla="*/ 12430 w 123684"/>
                  <a:gd name="connsiteY3" fmla="*/ 20420 h 39230"/>
                  <a:gd name="connsiteX4" fmla="*/ 60038 w 123684"/>
                  <a:gd name="connsiteY4" fmla="*/ 432 h 39230"/>
                  <a:gd name="connsiteX5" fmla="*/ 109828 w 123684"/>
                  <a:gd name="connsiteY5" fmla="*/ 11153 h 39230"/>
                  <a:gd name="connsiteX6" fmla="*/ 123275 w 123684"/>
                  <a:gd name="connsiteY6" fmla="*/ 27689 h 39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84" h="39230">
                    <a:moveTo>
                      <a:pt x="123275" y="27689"/>
                    </a:moveTo>
                    <a:cubicBezTo>
                      <a:pt x="119822" y="32231"/>
                      <a:pt x="94746" y="17149"/>
                      <a:pt x="61492" y="20420"/>
                    </a:cubicBezTo>
                    <a:cubicBezTo>
                      <a:pt x="28238" y="23691"/>
                      <a:pt x="5343" y="42953"/>
                      <a:pt x="1345" y="38591"/>
                    </a:cubicBezTo>
                    <a:cubicBezTo>
                      <a:pt x="-2652" y="34230"/>
                      <a:pt x="2617" y="29142"/>
                      <a:pt x="12430" y="20420"/>
                    </a:cubicBezTo>
                    <a:cubicBezTo>
                      <a:pt x="25876" y="9027"/>
                      <a:pt x="42485" y="2049"/>
                      <a:pt x="60038" y="432"/>
                    </a:cubicBezTo>
                    <a:cubicBezTo>
                      <a:pt x="77356" y="-1349"/>
                      <a:pt x="94782" y="2412"/>
                      <a:pt x="109828" y="11153"/>
                    </a:cubicBezTo>
                    <a:cubicBezTo>
                      <a:pt x="120913" y="18785"/>
                      <a:pt x="125092" y="25690"/>
                      <a:pt x="123275" y="276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8" name="Полилиния: фигура 177">
                <a:extLst>
                  <a:ext uri="{FF2B5EF4-FFF2-40B4-BE49-F238E27FC236}">
                    <a16:creationId xmlns:a16="http://schemas.microsoft.com/office/drawing/2014/main" id="{5724B5F3-61A1-1645-89B4-F6D31B5DFFE7}"/>
                  </a:ext>
                </a:extLst>
              </p:cNvPr>
              <p:cNvSpPr/>
              <p:nvPr/>
            </p:nvSpPr>
            <p:spPr>
              <a:xfrm>
                <a:off x="8272839" y="4375243"/>
                <a:ext cx="61806" cy="59821"/>
              </a:xfrm>
              <a:custGeom>
                <a:avLst/>
                <a:gdLst>
                  <a:gd name="connsiteX0" fmla="*/ 61624 w 61806"/>
                  <a:gd name="connsiteY0" fmla="*/ 25156 h 59821"/>
                  <a:gd name="connsiteX1" fmla="*/ 34730 w 61806"/>
                  <a:gd name="connsiteY1" fmla="*/ 59318 h 59821"/>
                  <a:gd name="connsiteX2" fmla="*/ 404 w 61806"/>
                  <a:gd name="connsiteY2" fmla="*/ 35768 h 59821"/>
                  <a:gd name="connsiteX3" fmla="*/ 204 w 61806"/>
                  <a:gd name="connsiteY3" fmla="*/ 34605 h 59821"/>
                  <a:gd name="connsiteX4" fmla="*/ 26916 w 61806"/>
                  <a:gd name="connsiteY4" fmla="*/ 443 h 59821"/>
                  <a:gd name="connsiteX5" fmla="*/ 61569 w 61806"/>
                  <a:gd name="connsiteY5" fmla="*/ 24865 h 59821"/>
                  <a:gd name="connsiteX6" fmla="*/ 61624 w 61806"/>
                  <a:gd name="connsiteY6" fmla="*/ 25156 h 5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06" h="59821">
                    <a:moveTo>
                      <a:pt x="61624" y="25156"/>
                    </a:moveTo>
                    <a:cubicBezTo>
                      <a:pt x="63441" y="41964"/>
                      <a:pt x="51502" y="57137"/>
                      <a:pt x="34730" y="59318"/>
                    </a:cubicBezTo>
                    <a:cubicBezTo>
                      <a:pt x="18739" y="62298"/>
                      <a:pt x="3384" y="51759"/>
                      <a:pt x="404" y="35768"/>
                    </a:cubicBezTo>
                    <a:cubicBezTo>
                      <a:pt x="332" y="35386"/>
                      <a:pt x="259" y="34986"/>
                      <a:pt x="204" y="34605"/>
                    </a:cubicBezTo>
                    <a:cubicBezTo>
                      <a:pt x="-1722" y="17833"/>
                      <a:pt x="10180" y="2623"/>
                      <a:pt x="26916" y="443"/>
                    </a:cubicBezTo>
                    <a:cubicBezTo>
                      <a:pt x="43234" y="-2374"/>
                      <a:pt x="58752" y="8547"/>
                      <a:pt x="61569" y="24865"/>
                    </a:cubicBezTo>
                    <a:cubicBezTo>
                      <a:pt x="61587" y="24974"/>
                      <a:pt x="61605" y="25065"/>
                      <a:pt x="61624" y="25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79" name="Полилиния: фигура 178">
                <a:extLst>
                  <a:ext uri="{FF2B5EF4-FFF2-40B4-BE49-F238E27FC236}">
                    <a16:creationId xmlns:a16="http://schemas.microsoft.com/office/drawing/2014/main" id="{D495B8EF-4CE2-8FBE-869F-1248D1C24DFB}"/>
                  </a:ext>
                </a:extLst>
              </p:cNvPr>
              <p:cNvSpPr/>
              <p:nvPr/>
            </p:nvSpPr>
            <p:spPr>
              <a:xfrm>
                <a:off x="8223522" y="4305873"/>
                <a:ext cx="123696" cy="38475"/>
              </a:xfrm>
              <a:custGeom>
                <a:avLst/>
                <a:gdLst>
                  <a:gd name="connsiteX0" fmla="*/ 123297 w 123696"/>
                  <a:gd name="connsiteY0" fmla="*/ 26928 h 38475"/>
                  <a:gd name="connsiteX1" fmla="*/ 61333 w 123696"/>
                  <a:gd name="connsiteY1" fmla="*/ 19660 h 38475"/>
                  <a:gd name="connsiteX2" fmla="*/ 1368 w 123696"/>
                  <a:gd name="connsiteY2" fmla="*/ 37831 h 38475"/>
                  <a:gd name="connsiteX3" fmla="*/ 12452 w 123696"/>
                  <a:gd name="connsiteY3" fmla="*/ 19660 h 38475"/>
                  <a:gd name="connsiteX4" fmla="*/ 60061 w 123696"/>
                  <a:gd name="connsiteY4" fmla="*/ 398 h 38475"/>
                  <a:gd name="connsiteX5" fmla="*/ 109851 w 123696"/>
                  <a:gd name="connsiteY5" fmla="*/ 11301 h 38475"/>
                  <a:gd name="connsiteX6" fmla="*/ 123297 w 123696"/>
                  <a:gd name="connsiteY6" fmla="*/ 26928 h 3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96" h="38475">
                    <a:moveTo>
                      <a:pt x="123297" y="26928"/>
                    </a:moveTo>
                    <a:cubicBezTo>
                      <a:pt x="119845" y="31290"/>
                      <a:pt x="94768" y="16207"/>
                      <a:pt x="61333" y="19660"/>
                    </a:cubicBezTo>
                    <a:cubicBezTo>
                      <a:pt x="27898" y="23112"/>
                      <a:pt x="5365" y="42192"/>
                      <a:pt x="1368" y="37831"/>
                    </a:cubicBezTo>
                    <a:cubicBezTo>
                      <a:pt x="-2630" y="33470"/>
                      <a:pt x="2458" y="28564"/>
                      <a:pt x="12452" y="19660"/>
                    </a:cubicBezTo>
                    <a:cubicBezTo>
                      <a:pt x="25990" y="8521"/>
                      <a:pt x="42598" y="1797"/>
                      <a:pt x="60061" y="398"/>
                    </a:cubicBezTo>
                    <a:cubicBezTo>
                      <a:pt x="77396" y="-1310"/>
                      <a:pt x="94823" y="2506"/>
                      <a:pt x="109851" y="11301"/>
                    </a:cubicBezTo>
                    <a:cubicBezTo>
                      <a:pt x="120753" y="18570"/>
                      <a:pt x="125114" y="24930"/>
                      <a:pt x="123297" y="269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0" name="Полилиния: фигура 179">
                <a:extLst>
                  <a:ext uri="{FF2B5EF4-FFF2-40B4-BE49-F238E27FC236}">
                    <a16:creationId xmlns:a16="http://schemas.microsoft.com/office/drawing/2014/main" id="{9151371B-0F6F-9818-FBE1-DFA0B3371E55}"/>
                  </a:ext>
                </a:extLst>
              </p:cNvPr>
              <p:cNvSpPr/>
              <p:nvPr/>
            </p:nvSpPr>
            <p:spPr>
              <a:xfrm>
                <a:off x="8449674" y="4292075"/>
                <a:ext cx="125352" cy="275987"/>
              </a:xfrm>
              <a:custGeom>
                <a:avLst/>
                <a:gdLst>
                  <a:gd name="connsiteX0" fmla="*/ 42516 w 125352"/>
                  <a:gd name="connsiteY0" fmla="*/ 275864 h 275987"/>
                  <a:gd name="connsiteX1" fmla="*/ 95758 w 125352"/>
                  <a:gd name="connsiteY1" fmla="*/ 260782 h 275987"/>
                  <a:gd name="connsiteX2" fmla="*/ 112839 w 125352"/>
                  <a:gd name="connsiteY2" fmla="*/ 250606 h 275987"/>
                  <a:gd name="connsiteX3" fmla="*/ 104662 w 125352"/>
                  <a:gd name="connsiteY3" fmla="*/ 225893 h 275987"/>
                  <a:gd name="connsiteX4" fmla="*/ 73044 w 125352"/>
                  <a:gd name="connsiteY4" fmla="*/ 163565 h 275987"/>
                  <a:gd name="connsiteX5" fmla="*/ 358 w 125352"/>
                  <a:gd name="connsiteY5" fmla="*/ 22 h 275987"/>
                  <a:gd name="connsiteX6" fmla="*/ 86672 w 125352"/>
                  <a:gd name="connsiteY6" fmla="*/ 157750 h 275987"/>
                  <a:gd name="connsiteX7" fmla="*/ 117200 w 125352"/>
                  <a:gd name="connsiteY7" fmla="*/ 220441 h 275987"/>
                  <a:gd name="connsiteX8" fmla="*/ 125013 w 125352"/>
                  <a:gd name="connsiteY8" fmla="*/ 253513 h 275987"/>
                  <a:gd name="connsiteX9" fmla="*/ 112112 w 125352"/>
                  <a:gd name="connsiteY9" fmla="*/ 267323 h 275987"/>
                  <a:gd name="connsiteX10" fmla="*/ 97938 w 125352"/>
                  <a:gd name="connsiteY10" fmla="*/ 270776 h 275987"/>
                  <a:gd name="connsiteX11" fmla="*/ 42516 w 125352"/>
                  <a:gd name="connsiteY11" fmla="*/ 275864 h 275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5352" h="275987">
                    <a:moveTo>
                      <a:pt x="42516" y="275864"/>
                    </a:moveTo>
                    <a:cubicBezTo>
                      <a:pt x="59579" y="268686"/>
                      <a:pt x="77460" y="263616"/>
                      <a:pt x="95758" y="260782"/>
                    </a:cubicBezTo>
                    <a:cubicBezTo>
                      <a:pt x="104117" y="258965"/>
                      <a:pt x="111930" y="256602"/>
                      <a:pt x="112839" y="250606"/>
                    </a:cubicBezTo>
                    <a:cubicBezTo>
                      <a:pt x="112711" y="241720"/>
                      <a:pt x="109859" y="233089"/>
                      <a:pt x="104662" y="225893"/>
                    </a:cubicBezTo>
                    <a:lnTo>
                      <a:pt x="73044" y="163565"/>
                    </a:lnTo>
                    <a:cubicBezTo>
                      <a:pt x="29069" y="74888"/>
                      <a:pt x="-3821" y="1476"/>
                      <a:pt x="358" y="22"/>
                    </a:cubicBezTo>
                    <a:cubicBezTo>
                      <a:pt x="4538" y="-1432"/>
                      <a:pt x="42698" y="68892"/>
                      <a:pt x="86672" y="157750"/>
                    </a:cubicBezTo>
                    <a:cubicBezTo>
                      <a:pt x="97448" y="179556"/>
                      <a:pt x="107623" y="200453"/>
                      <a:pt x="117200" y="220441"/>
                    </a:cubicBezTo>
                    <a:cubicBezTo>
                      <a:pt x="123596" y="230199"/>
                      <a:pt x="126377" y="241920"/>
                      <a:pt x="125013" y="253513"/>
                    </a:cubicBezTo>
                    <a:cubicBezTo>
                      <a:pt x="123106" y="259873"/>
                      <a:pt x="118327" y="264998"/>
                      <a:pt x="112112" y="267323"/>
                    </a:cubicBezTo>
                    <a:cubicBezTo>
                      <a:pt x="107533" y="269032"/>
                      <a:pt x="102790" y="270195"/>
                      <a:pt x="97938" y="270776"/>
                    </a:cubicBezTo>
                    <a:cubicBezTo>
                      <a:pt x="79749" y="274774"/>
                      <a:pt x="61123" y="276482"/>
                      <a:pt x="42516" y="275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1" name="Полилиния: фигура 180">
                <a:extLst>
                  <a:ext uri="{FF2B5EF4-FFF2-40B4-BE49-F238E27FC236}">
                    <a16:creationId xmlns:a16="http://schemas.microsoft.com/office/drawing/2014/main" id="{ACE759DE-37B9-4EFE-CD46-B4CE6A00D2AE}"/>
                  </a:ext>
                </a:extLst>
              </p:cNvPr>
              <p:cNvSpPr/>
              <p:nvPr/>
            </p:nvSpPr>
            <p:spPr>
              <a:xfrm>
                <a:off x="8392651" y="4600647"/>
                <a:ext cx="118982" cy="88336"/>
              </a:xfrm>
              <a:custGeom>
                <a:avLst/>
                <a:gdLst>
                  <a:gd name="connsiteX0" fmla="*/ 3776 w 118982"/>
                  <a:gd name="connsiteY0" fmla="*/ 0 h 88336"/>
                  <a:gd name="connsiteX1" fmla="*/ 46297 w 118982"/>
                  <a:gd name="connsiteY1" fmla="*/ 57967 h 88336"/>
                  <a:gd name="connsiteX2" fmla="*/ 118983 w 118982"/>
                  <a:gd name="connsiteY2" fmla="*/ 77774 h 88336"/>
                  <a:gd name="connsiteX3" fmla="*/ 94996 w 118982"/>
                  <a:gd name="connsiteY3" fmla="*/ 87768 h 88336"/>
                  <a:gd name="connsiteX4" fmla="*/ 34668 w 118982"/>
                  <a:gd name="connsiteY4" fmla="*/ 73231 h 88336"/>
                  <a:gd name="connsiteX5" fmla="*/ 1414 w 118982"/>
                  <a:gd name="connsiteY5" fmla="*/ 24350 h 88336"/>
                  <a:gd name="connsiteX6" fmla="*/ 3776 w 118982"/>
                  <a:gd name="connsiteY6" fmla="*/ 0 h 88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982" h="88336">
                    <a:moveTo>
                      <a:pt x="3776" y="0"/>
                    </a:moveTo>
                    <a:cubicBezTo>
                      <a:pt x="9228" y="0"/>
                      <a:pt x="12862" y="35253"/>
                      <a:pt x="46297" y="57967"/>
                    </a:cubicBezTo>
                    <a:cubicBezTo>
                      <a:pt x="79733" y="80681"/>
                      <a:pt x="117893" y="72686"/>
                      <a:pt x="118983" y="77774"/>
                    </a:cubicBezTo>
                    <a:cubicBezTo>
                      <a:pt x="118983" y="79954"/>
                      <a:pt x="111169" y="85587"/>
                      <a:pt x="94996" y="87768"/>
                    </a:cubicBezTo>
                    <a:cubicBezTo>
                      <a:pt x="73809" y="90148"/>
                      <a:pt x="52439" y="85006"/>
                      <a:pt x="34668" y="73231"/>
                    </a:cubicBezTo>
                    <a:cubicBezTo>
                      <a:pt x="17714" y="61819"/>
                      <a:pt x="5812" y="44302"/>
                      <a:pt x="1414" y="24350"/>
                    </a:cubicBezTo>
                    <a:cubicBezTo>
                      <a:pt x="-1857" y="9449"/>
                      <a:pt x="1232" y="0"/>
                      <a:pt x="377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2" name="Полилиния: фигура 181">
                <a:extLst>
                  <a:ext uri="{FF2B5EF4-FFF2-40B4-BE49-F238E27FC236}">
                    <a16:creationId xmlns:a16="http://schemas.microsoft.com/office/drawing/2014/main" id="{4764B0E2-9BF5-9B1F-C7C7-48D6C0508D56}"/>
                  </a:ext>
                </a:extLst>
              </p:cNvPr>
              <p:cNvSpPr/>
              <p:nvPr/>
            </p:nvSpPr>
            <p:spPr>
              <a:xfrm>
                <a:off x="8182693" y="4141851"/>
                <a:ext cx="150748" cy="53087"/>
              </a:xfrm>
              <a:custGeom>
                <a:avLst/>
                <a:gdLst>
                  <a:gd name="connsiteX0" fmla="*/ 150679 w 150748"/>
                  <a:gd name="connsiteY0" fmla="*/ 19049 h 53087"/>
                  <a:gd name="connsiteX1" fmla="*/ 75813 w 150748"/>
                  <a:gd name="connsiteY1" fmla="*/ 36130 h 53087"/>
                  <a:gd name="connsiteX2" fmla="*/ 765 w 150748"/>
                  <a:gd name="connsiteY2" fmla="*/ 50849 h 53087"/>
                  <a:gd name="connsiteX3" fmla="*/ 14576 w 150748"/>
                  <a:gd name="connsiteY3" fmla="*/ 28135 h 53087"/>
                  <a:gd name="connsiteX4" fmla="*/ 128692 w 150748"/>
                  <a:gd name="connsiteY4" fmla="*/ 3967 h 53087"/>
                  <a:gd name="connsiteX5" fmla="*/ 150679 w 150748"/>
                  <a:gd name="connsiteY5" fmla="*/ 19049 h 5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748" h="53087">
                    <a:moveTo>
                      <a:pt x="150679" y="19049"/>
                    </a:moveTo>
                    <a:cubicBezTo>
                      <a:pt x="148135" y="28498"/>
                      <a:pt x="114336" y="27408"/>
                      <a:pt x="75813" y="36130"/>
                    </a:cubicBezTo>
                    <a:cubicBezTo>
                      <a:pt x="37290" y="44852"/>
                      <a:pt x="6762" y="58481"/>
                      <a:pt x="765" y="50849"/>
                    </a:cubicBezTo>
                    <a:cubicBezTo>
                      <a:pt x="-1960" y="47215"/>
                      <a:pt x="2582" y="38129"/>
                      <a:pt x="14576" y="28135"/>
                    </a:cubicBezTo>
                    <a:cubicBezTo>
                      <a:pt x="46884" y="2967"/>
                      <a:pt x="88969" y="-5955"/>
                      <a:pt x="128692" y="3967"/>
                    </a:cubicBezTo>
                    <a:cubicBezTo>
                      <a:pt x="143592" y="9055"/>
                      <a:pt x="151588" y="15415"/>
                      <a:pt x="150679" y="190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3" name="Полилиния: фигура 182">
                <a:extLst>
                  <a:ext uri="{FF2B5EF4-FFF2-40B4-BE49-F238E27FC236}">
                    <a16:creationId xmlns:a16="http://schemas.microsoft.com/office/drawing/2014/main" id="{822B811F-E6E1-CE44-9098-645179D84C2E}"/>
                  </a:ext>
                </a:extLst>
              </p:cNvPr>
              <p:cNvSpPr/>
              <p:nvPr/>
            </p:nvSpPr>
            <p:spPr>
              <a:xfrm>
                <a:off x="8537890" y="4169935"/>
                <a:ext cx="114680" cy="39719"/>
              </a:xfrm>
              <a:custGeom>
                <a:avLst/>
                <a:gdLst>
                  <a:gd name="connsiteX0" fmla="*/ 114026 w 114680"/>
                  <a:gd name="connsiteY0" fmla="*/ 28942 h 39719"/>
                  <a:gd name="connsiteX1" fmla="*/ 57696 w 114680"/>
                  <a:gd name="connsiteY1" fmla="*/ 33849 h 39719"/>
                  <a:gd name="connsiteX2" fmla="*/ 1000 w 114680"/>
                  <a:gd name="connsiteY2" fmla="*/ 36574 h 39719"/>
                  <a:gd name="connsiteX3" fmla="*/ 10631 w 114680"/>
                  <a:gd name="connsiteY3" fmla="*/ 16949 h 39719"/>
                  <a:gd name="connsiteX4" fmla="*/ 101488 w 114680"/>
                  <a:gd name="connsiteY4" fmla="*/ 10771 h 39719"/>
                  <a:gd name="connsiteX5" fmla="*/ 114026 w 114680"/>
                  <a:gd name="connsiteY5" fmla="*/ 28942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680" h="39719">
                    <a:moveTo>
                      <a:pt x="114026" y="28942"/>
                    </a:moveTo>
                    <a:cubicBezTo>
                      <a:pt x="108938" y="37119"/>
                      <a:pt x="85316" y="31486"/>
                      <a:pt x="57696" y="33849"/>
                    </a:cubicBezTo>
                    <a:cubicBezTo>
                      <a:pt x="30075" y="36211"/>
                      <a:pt x="7179" y="44025"/>
                      <a:pt x="1000" y="36574"/>
                    </a:cubicBezTo>
                    <a:cubicBezTo>
                      <a:pt x="-1725" y="33122"/>
                      <a:pt x="1000" y="25126"/>
                      <a:pt x="10631" y="16949"/>
                    </a:cubicBezTo>
                    <a:cubicBezTo>
                      <a:pt x="36926" y="-3148"/>
                      <a:pt x="72705" y="-5583"/>
                      <a:pt x="101488" y="10771"/>
                    </a:cubicBezTo>
                    <a:cubicBezTo>
                      <a:pt x="112391" y="17494"/>
                      <a:pt x="116389" y="25126"/>
                      <a:pt x="114026" y="289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4" name="Полилиния: фигура 183">
                <a:extLst>
                  <a:ext uri="{FF2B5EF4-FFF2-40B4-BE49-F238E27FC236}">
                    <a16:creationId xmlns:a16="http://schemas.microsoft.com/office/drawing/2014/main" id="{EBCEE996-0AAC-A880-A40E-B1CE31C46A4D}"/>
                  </a:ext>
                </a:extLst>
              </p:cNvPr>
              <p:cNvSpPr/>
              <p:nvPr/>
            </p:nvSpPr>
            <p:spPr>
              <a:xfrm>
                <a:off x="7869561" y="4478714"/>
                <a:ext cx="165256" cy="226431"/>
              </a:xfrm>
              <a:custGeom>
                <a:avLst/>
                <a:gdLst>
                  <a:gd name="connsiteX0" fmla="*/ 135637 w 165256"/>
                  <a:gd name="connsiteY0" fmla="*/ 2911 h 226431"/>
                  <a:gd name="connsiteX1" fmla="*/ 1714 w 165256"/>
                  <a:gd name="connsiteY1" fmla="*/ 121388 h 226431"/>
                  <a:gd name="connsiteX2" fmla="*/ 165256 w 165256"/>
                  <a:gd name="connsiteY2" fmla="*/ 214971 h 226431"/>
                  <a:gd name="connsiteX3" fmla="*/ 135637 w 165256"/>
                  <a:gd name="connsiteY3" fmla="*/ 2911 h 22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256" h="226431">
                    <a:moveTo>
                      <a:pt x="135637" y="2911"/>
                    </a:moveTo>
                    <a:cubicBezTo>
                      <a:pt x="131821" y="1639"/>
                      <a:pt x="-17548" y="-26345"/>
                      <a:pt x="1714" y="121388"/>
                    </a:cubicBezTo>
                    <a:cubicBezTo>
                      <a:pt x="20975" y="269122"/>
                      <a:pt x="165256" y="219150"/>
                      <a:pt x="165256" y="214971"/>
                    </a:cubicBezTo>
                    <a:cubicBezTo>
                      <a:pt x="165256" y="210791"/>
                      <a:pt x="135637" y="2911"/>
                      <a:pt x="135637" y="2911"/>
                    </a:cubicBezTo>
                    <a:close/>
                  </a:path>
                </a:pathLst>
              </a:custGeom>
              <a:solidFill>
                <a:srgbClr val="FFBE9D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5" name="Полилиния: фигура 184">
                <a:extLst>
                  <a:ext uri="{FF2B5EF4-FFF2-40B4-BE49-F238E27FC236}">
                    <a16:creationId xmlns:a16="http://schemas.microsoft.com/office/drawing/2014/main" id="{5D97EC4A-F2DE-E974-29EA-26120400C416}"/>
                  </a:ext>
                </a:extLst>
              </p:cNvPr>
              <p:cNvSpPr/>
              <p:nvPr/>
            </p:nvSpPr>
            <p:spPr>
              <a:xfrm>
                <a:off x="7908710" y="4530402"/>
                <a:ext cx="73794" cy="128701"/>
              </a:xfrm>
              <a:custGeom>
                <a:avLst/>
                <a:gdLst>
                  <a:gd name="connsiteX0" fmla="*/ 73592 w 73794"/>
                  <a:gd name="connsiteY0" fmla="*/ 113130 h 128701"/>
                  <a:gd name="connsiteX1" fmla="*/ 67232 w 73794"/>
                  <a:gd name="connsiteY1" fmla="*/ 117855 h 128701"/>
                  <a:gd name="connsiteX2" fmla="*/ 47788 w 73794"/>
                  <a:gd name="connsiteY2" fmla="*/ 121125 h 128701"/>
                  <a:gd name="connsiteX3" fmla="*/ 11446 w 73794"/>
                  <a:gd name="connsiteY3" fmla="*/ 67883 h 128701"/>
                  <a:gd name="connsiteX4" fmla="*/ 13808 w 73794"/>
                  <a:gd name="connsiteY4" fmla="*/ 30087 h 128701"/>
                  <a:gd name="connsiteX5" fmla="*/ 30526 w 73794"/>
                  <a:gd name="connsiteY5" fmla="*/ 7736 h 128701"/>
                  <a:gd name="connsiteX6" fmla="*/ 46698 w 73794"/>
                  <a:gd name="connsiteY6" fmla="*/ 12824 h 128701"/>
                  <a:gd name="connsiteX7" fmla="*/ 49424 w 73794"/>
                  <a:gd name="connsiteY7" fmla="*/ 19911 h 128701"/>
                  <a:gd name="connsiteX8" fmla="*/ 50332 w 73794"/>
                  <a:gd name="connsiteY8" fmla="*/ 11007 h 128701"/>
                  <a:gd name="connsiteX9" fmla="*/ 43246 w 73794"/>
                  <a:gd name="connsiteY9" fmla="*/ 2648 h 128701"/>
                  <a:gd name="connsiteX10" fmla="*/ 28527 w 73794"/>
                  <a:gd name="connsiteY10" fmla="*/ 649 h 128701"/>
                  <a:gd name="connsiteX11" fmla="*/ 4540 w 73794"/>
                  <a:gd name="connsiteY11" fmla="*/ 27179 h 128701"/>
                  <a:gd name="connsiteX12" fmla="*/ 1088 w 73794"/>
                  <a:gd name="connsiteY12" fmla="*/ 69519 h 128701"/>
                  <a:gd name="connsiteX13" fmla="*/ 47062 w 73794"/>
                  <a:gd name="connsiteY13" fmla="*/ 128394 h 128701"/>
                  <a:gd name="connsiteX14" fmla="*/ 70139 w 73794"/>
                  <a:gd name="connsiteY14" fmla="*/ 121307 h 128701"/>
                  <a:gd name="connsiteX15" fmla="*/ 73592 w 73794"/>
                  <a:gd name="connsiteY15" fmla="*/ 113130 h 12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794" h="128701">
                    <a:moveTo>
                      <a:pt x="73592" y="113130"/>
                    </a:moveTo>
                    <a:cubicBezTo>
                      <a:pt x="73592" y="113130"/>
                      <a:pt x="71229" y="115310"/>
                      <a:pt x="67232" y="117855"/>
                    </a:cubicBezTo>
                    <a:cubicBezTo>
                      <a:pt x="61453" y="121507"/>
                      <a:pt x="54439" y="122688"/>
                      <a:pt x="47788" y="121125"/>
                    </a:cubicBezTo>
                    <a:cubicBezTo>
                      <a:pt x="31434" y="117491"/>
                      <a:pt x="15080" y="94413"/>
                      <a:pt x="11446" y="67883"/>
                    </a:cubicBezTo>
                    <a:cubicBezTo>
                      <a:pt x="9338" y="55272"/>
                      <a:pt x="10155" y="42334"/>
                      <a:pt x="13808" y="30087"/>
                    </a:cubicBezTo>
                    <a:cubicBezTo>
                      <a:pt x="15425" y="20365"/>
                      <a:pt x="21658" y="12024"/>
                      <a:pt x="30526" y="7736"/>
                    </a:cubicBezTo>
                    <a:cubicBezTo>
                      <a:pt x="36450" y="5464"/>
                      <a:pt x="43155" y="7572"/>
                      <a:pt x="46698" y="12824"/>
                    </a:cubicBezTo>
                    <a:cubicBezTo>
                      <a:pt x="49060" y="16640"/>
                      <a:pt x="48515" y="19729"/>
                      <a:pt x="49424" y="19911"/>
                    </a:cubicBezTo>
                    <a:cubicBezTo>
                      <a:pt x="50332" y="20092"/>
                      <a:pt x="52331" y="17003"/>
                      <a:pt x="50332" y="11007"/>
                    </a:cubicBezTo>
                    <a:cubicBezTo>
                      <a:pt x="48879" y="7554"/>
                      <a:pt x="46407" y="4647"/>
                      <a:pt x="43246" y="2648"/>
                    </a:cubicBezTo>
                    <a:cubicBezTo>
                      <a:pt x="38812" y="49"/>
                      <a:pt x="33506" y="-678"/>
                      <a:pt x="28527" y="649"/>
                    </a:cubicBezTo>
                    <a:cubicBezTo>
                      <a:pt x="16425" y="4683"/>
                      <a:pt x="7339" y="14750"/>
                      <a:pt x="4540" y="27179"/>
                    </a:cubicBezTo>
                    <a:cubicBezTo>
                      <a:pt x="52" y="40826"/>
                      <a:pt x="-1129" y="55327"/>
                      <a:pt x="1088" y="69519"/>
                    </a:cubicBezTo>
                    <a:cubicBezTo>
                      <a:pt x="5994" y="99138"/>
                      <a:pt x="24893" y="124942"/>
                      <a:pt x="47062" y="128394"/>
                    </a:cubicBezTo>
                    <a:cubicBezTo>
                      <a:pt x="55439" y="129648"/>
                      <a:pt x="63906" y="127031"/>
                      <a:pt x="70139" y="121307"/>
                    </a:cubicBezTo>
                    <a:cubicBezTo>
                      <a:pt x="73773" y="116764"/>
                      <a:pt x="74137" y="113312"/>
                      <a:pt x="73592" y="113130"/>
                    </a:cubicBezTo>
                    <a:close/>
                  </a:path>
                </a:pathLst>
              </a:custGeom>
              <a:solidFill>
                <a:srgbClr val="EB996E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6" name="Полилиния: фигура 185">
                <a:extLst>
                  <a:ext uri="{FF2B5EF4-FFF2-40B4-BE49-F238E27FC236}">
                    <a16:creationId xmlns:a16="http://schemas.microsoft.com/office/drawing/2014/main" id="{BE30574E-A95F-D620-D490-35D70741540A}"/>
                  </a:ext>
                </a:extLst>
              </p:cNvPr>
              <p:cNvSpPr/>
              <p:nvPr/>
            </p:nvSpPr>
            <p:spPr>
              <a:xfrm>
                <a:off x="7935514" y="3811217"/>
                <a:ext cx="815072" cy="702282"/>
              </a:xfrm>
              <a:custGeom>
                <a:avLst/>
                <a:gdLst>
                  <a:gd name="connsiteX0" fmla="*/ 756924 w 815072"/>
                  <a:gd name="connsiteY0" fmla="*/ 169785 h 702282"/>
                  <a:gd name="connsiteX1" fmla="*/ 655528 w 815072"/>
                  <a:gd name="connsiteY1" fmla="*/ 73840 h 702282"/>
                  <a:gd name="connsiteX2" fmla="*/ 364786 w 815072"/>
                  <a:gd name="connsiteY2" fmla="*/ 1155 h 702282"/>
                  <a:gd name="connsiteX3" fmla="*/ 99303 w 815072"/>
                  <a:gd name="connsiteY3" fmla="*/ 132716 h 702282"/>
                  <a:gd name="connsiteX4" fmla="*/ 5902 w 815072"/>
                  <a:gd name="connsiteY4" fmla="*/ 353498 h 702282"/>
                  <a:gd name="connsiteX5" fmla="*/ 20439 w 815072"/>
                  <a:gd name="connsiteY5" fmla="*/ 618801 h 702282"/>
                  <a:gd name="connsiteX6" fmla="*/ 78042 w 815072"/>
                  <a:gd name="connsiteY6" fmla="*/ 686944 h 702282"/>
                  <a:gd name="connsiteX7" fmla="*/ 138371 w 815072"/>
                  <a:gd name="connsiteY7" fmla="*/ 694030 h 702282"/>
                  <a:gd name="connsiteX8" fmla="*/ 152182 w 815072"/>
                  <a:gd name="connsiteY8" fmla="*/ 657688 h 702282"/>
                  <a:gd name="connsiteX9" fmla="*/ 132556 w 815072"/>
                  <a:gd name="connsiteY9" fmla="*/ 308615 h 702282"/>
                  <a:gd name="connsiteX10" fmla="*/ 225412 w 815072"/>
                  <a:gd name="connsiteY10" fmla="*/ 204674 h 702282"/>
                  <a:gd name="connsiteX11" fmla="*/ 358245 w 815072"/>
                  <a:gd name="connsiteY11" fmla="*/ 172874 h 702282"/>
                  <a:gd name="connsiteX12" fmla="*/ 530691 w 815072"/>
                  <a:gd name="connsiteY12" fmla="*/ 286446 h 702282"/>
                  <a:gd name="connsiteX13" fmla="*/ 815073 w 815072"/>
                  <a:gd name="connsiteY13" fmla="*/ 321698 h 70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5072" h="702282">
                    <a:moveTo>
                      <a:pt x="756924" y="169785"/>
                    </a:moveTo>
                    <a:cubicBezTo>
                      <a:pt x="731648" y="129861"/>
                      <a:pt x="696795" y="96882"/>
                      <a:pt x="655528" y="73840"/>
                    </a:cubicBezTo>
                    <a:cubicBezTo>
                      <a:pt x="568705" y="19537"/>
                      <a:pt x="466946" y="-5905"/>
                      <a:pt x="364786" y="1155"/>
                    </a:cubicBezTo>
                    <a:cubicBezTo>
                      <a:pt x="262591" y="8941"/>
                      <a:pt x="167409" y="56111"/>
                      <a:pt x="99303" y="132716"/>
                    </a:cubicBezTo>
                    <a:cubicBezTo>
                      <a:pt x="47224" y="195576"/>
                      <a:pt x="14751" y="272347"/>
                      <a:pt x="5902" y="353498"/>
                    </a:cubicBezTo>
                    <a:cubicBezTo>
                      <a:pt x="-5382" y="442084"/>
                      <a:pt x="-458" y="531978"/>
                      <a:pt x="20439" y="618801"/>
                    </a:cubicBezTo>
                    <a:cubicBezTo>
                      <a:pt x="30070" y="652963"/>
                      <a:pt x="50967" y="663684"/>
                      <a:pt x="78042" y="686944"/>
                    </a:cubicBezTo>
                    <a:cubicBezTo>
                      <a:pt x="94760" y="701299"/>
                      <a:pt x="122199" y="709294"/>
                      <a:pt x="138371" y="694030"/>
                    </a:cubicBezTo>
                    <a:cubicBezTo>
                      <a:pt x="146948" y="683836"/>
                      <a:pt x="151818" y="671007"/>
                      <a:pt x="152182" y="657688"/>
                    </a:cubicBezTo>
                    <a:cubicBezTo>
                      <a:pt x="170353" y="540482"/>
                      <a:pt x="185435" y="414554"/>
                      <a:pt x="132556" y="308615"/>
                    </a:cubicBezTo>
                    <a:cubicBezTo>
                      <a:pt x="156052" y="267962"/>
                      <a:pt x="187652" y="232580"/>
                      <a:pt x="225412" y="204674"/>
                    </a:cubicBezTo>
                    <a:cubicBezTo>
                      <a:pt x="263663" y="176747"/>
                      <a:pt x="311490" y="165295"/>
                      <a:pt x="358245" y="172874"/>
                    </a:cubicBezTo>
                    <a:cubicBezTo>
                      <a:pt x="426387" y="186685"/>
                      <a:pt x="473451" y="247014"/>
                      <a:pt x="530691" y="286446"/>
                    </a:cubicBezTo>
                    <a:cubicBezTo>
                      <a:pt x="614334" y="343141"/>
                      <a:pt x="720109" y="356260"/>
                      <a:pt x="815073" y="3216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7" name="Полилиния: фигура 186">
                <a:extLst>
                  <a:ext uri="{FF2B5EF4-FFF2-40B4-BE49-F238E27FC236}">
                    <a16:creationId xmlns:a16="http://schemas.microsoft.com/office/drawing/2014/main" id="{20394420-D38B-48DC-3AF6-7038B42DBD04}"/>
                  </a:ext>
                </a:extLst>
              </p:cNvPr>
              <p:cNvSpPr/>
              <p:nvPr/>
            </p:nvSpPr>
            <p:spPr>
              <a:xfrm>
                <a:off x="7835841" y="4119260"/>
                <a:ext cx="230594" cy="139296"/>
              </a:xfrm>
              <a:custGeom>
                <a:avLst/>
                <a:gdLst>
                  <a:gd name="connsiteX0" fmla="*/ 0 w 230594"/>
                  <a:gd name="connsiteY0" fmla="*/ 136494 h 139296"/>
                  <a:gd name="connsiteX1" fmla="*/ 40886 w 230594"/>
                  <a:gd name="connsiteY1" fmla="*/ 131043 h 139296"/>
                  <a:gd name="connsiteX2" fmla="*/ 206063 w 230594"/>
                  <a:gd name="connsiteY2" fmla="*/ 33280 h 139296"/>
                  <a:gd name="connsiteX3" fmla="*/ 230595 w 230594"/>
                  <a:gd name="connsiteY3" fmla="*/ 27 h 139296"/>
                  <a:gd name="connsiteX4" fmla="*/ 211515 w 230594"/>
                  <a:gd name="connsiteY4" fmla="*/ 37278 h 139296"/>
                  <a:gd name="connsiteX5" fmla="*/ 41794 w 230594"/>
                  <a:gd name="connsiteY5" fmla="*/ 137766 h 139296"/>
                  <a:gd name="connsiteX6" fmla="*/ 0 w 230594"/>
                  <a:gd name="connsiteY6" fmla="*/ 136494 h 13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94" h="139296">
                    <a:moveTo>
                      <a:pt x="0" y="136494"/>
                    </a:moveTo>
                    <a:cubicBezTo>
                      <a:pt x="0" y="134859"/>
                      <a:pt x="15991" y="135222"/>
                      <a:pt x="40886" y="131043"/>
                    </a:cubicBezTo>
                    <a:cubicBezTo>
                      <a:pt x="106175" y="120103"/>
                      <a:pt x="165050" y="85251"/>
                      <a:pt x="206063" y="33280"/>
                    </a:cubicBezTo>
                    <a:cubicBezTo>
                      <a:pt x="221690" y="13474"/>
                      <a:pt x="228959" y="-700"/>
                      <a:pt x="230595" y="27"/>
                    </a:cubicBezTo>
                    <a:cubicBezTo>
                      <a:pt x="226597" y="13510"/>
                      <a:pt x="220128" y="26139"/>
                      <a:pt x="211515" y="37278"/>
                    </a:cubicBezTo>
                    <a:cubicBezTo>
                      <a:pt x="171792" y="93373"/>
                      <a:pt x="110082" y="129916"/>
                      <a:pt x="41794" y="137766"/>
                    </a:cubicBezTo>
                    <a:cubicBezTo>
                      <a:pt x="27911" y="140165"/>
                      <a:pt x="13701" y="139747"/>
                      <a:pt x="0" y="136494"/>
                    </a:cubicBezTo>
                    <a:close/>
                  </a:path>
                </a:pathLst>
              </a:custGeom>
              <a:solidFill>
                <a:srgbClr val="E0E0E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8" name="Полилиния: фигура 187">
                <a:extLst>
                  <a:ext uri="{FF2B5EF4-FFF2-40B4-BE49-F238E27FC236}">
                    <a16:creationId xmlns:a16="http://schemas.microsoft.com/office/drawing/2014/main" id="{75D050DB-5A5B-CBA4-8FEF-F895071F4C94}"/>
                  </a:ext>
                </a:extLst>
              </p:cNvPr>
              <p:cNvSpPr/>
              <p:nvPr/>
            </p:nvSpPr>
            <p:spPr>
              <a:xfrm>
                <a:off x="7844926" y="4146894"/>
                <a:ext cx="231321" cy="181727"/>
              </a:xfrm>
              <a:custGeom>
                <a:avLst/>
                <a:gdLst>
                  <a:gd name="connsiteX0" fmla="*/ 0 w 231321"/>
                  <a:gd name="connsiteY0" fmla="*/ 181728 h 181727"/>
                  <a:gd name="connsiteX1" fmla="*/ 42521 w 231321"/>
                  <a:gd name="connsiteY1" fmla="*/ 167918 h 181727"/>
                  <a:gd name="connsiteX2" fmla="*/ 207698 w 231321"/>
                  <a:gd name="connsiteY2" fmla="*/ 38174 h 181727"/>
                  <a:gd name="connsiteX3" fmla="*/ 231321 w 231321"/>
                  <a:gd name="connsiteY3" fmla="*/ 14 h 181727"/>
                  <a:gd name="connsiteX4" fmla="*/ 213150 w 231321"/>
                  <a:gd name="connsiteY4" fmla="*/ 41626 h 181727"/>
                  <a:gd name="connsiteX5" fmla="*/ 140465 w 231321"/>
                  <a:gd name="connsiteY5" fmla="*/ 123943 h 181727"/>
                  <a:gd name="connsiteX6" fmla="*/ 43430 w 231321"/>
                  <a:gd name="connsiteY6" fmla="*/ 174278 h 181727"/>
                  <a:gd name="connsiteX7" fmla="*/ 0 w 231321"/>
                  <a:gd name="connsiteY7" fmla="*/ 181728 h 18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321" h="181727">
                    <a:moveTo>
                      <a:pt x="0" y="181728"/>
                    </a:moveTo>
                    <a:cubicBezTo>
                      <a:pt x="0" y="180092"/>
                      <a:pt x="16536" y="177003"/>
                      <a:pt x="42521" y="167918"/>
                    </a:cubicBezTo>
                    <a:cubicBezTo>
                      <a:pt x="110227" y="143786"/>
                      <a:pt x="168212" y="98248"/>
                      <a:pt x="207698" y="38174"/>
                    </a:cubicBezTo>
                    <a:cubicBezTo>
                      <a:pt x="222781" y="15096"/>
                      <a:pt x="229868" y="-531"/>
                      <a:pt x="231321" y="14"/>
                    </a:cubicBezTo>
                    <a:cubicBezTo>
                      <a:pt x="227705" y="14823"/>
                      <a:pt x="221563" y="28906"/>
                      <a:pt x="213150" y="41626"/>
                    </a:cubicBezTo>
                    <a:cubicBezTo>
                      <a:pt x="194234" y="73335"/>
                      <a:pt x="169593" y="101247"/>
                      <a:pt x="140465" y="123943"/>
                    </a:cubicBezTo>
                    <a:cubicBezTo>
                      <a:pt x="111554" y="146639"/>
                      <a:pt x="78627" y="163702"/>
                      <a:pt x="43430" y="174278"/>
                    </a:cubicBezTo>
                    <a:cubicBezTo>
                      <a:pt x="29456" y="179111"/>
                      <a:pt x="14791" y="181637"/>
                      <a:pt x="0" y="181728"/>
                    </a:cubicBezTo>
                    <a:close/>
                  </a:path>
                </a:pathLst>
              </a:custGeom>
              <a:solidFill>
                <a:srgbClr val="E0E0E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89" name="Полилиния: фигура 188">
                <a:extLst>
                  <a:ext uri="{FF2B5EF4-FFF2-40B4-BE49-F238E27FC236}">
                    <a16:creationId xmlns:a16="http://schemas.microsoft.com/office/drawing/2014/main" id="{680273D6-E7FC-C330-D361-58D2319DA9FB}"/>
                  </a:ext>
                </a:extLst>
              </p:cNvPr>
              <p:cNvSpPr/>
              <p:nvPr/>
            </p:nvSpPr>
            <p:spPr>
              <a:xfrm>
                <a:off x="8684806" y="4051871"/>
                <a:ext cx="131484" cy="98038"/>
              </a:xfrm>
              <a:custGeom>
                <a:avLst/>
                <a:gdLst>
                  <a:gd name="connsiteX0" fmla="*/ 131379 w 131484"/>
                  <a:gd name="connsiteY0" fmla="*/ 0 h 98038"/>
                  <a:gd name="connsiteX1" fmla="*/ 125746 w 131484"/>
                  <a:gd name="connsiteY1" fmla="*/ 25440 h 98038"/>
                  <a:gd name="connsiteX2" fmla="*/ 26349 w 131484"/>
                  <a:gd name="connsiteY2" fmla="*/ 97217 h 98038"/>
                  <a:gd name="connsiteX3" fmla="*/ 0 w 131484"/>
                  <a:gd name="connsiteY3" fmla="*/ 94855 h 98038"/>
                  <a:gd name="connsiteX4" fmla="*/ 25440 w 131484"/>
                  <a:gd name="connsiteY4" fmla="*/ 90675 h 98038"/>
                  <a:gd name="connsiteX5" fmla="*/ 119750 w 131484"/>
                  <a:gd name="connsiteY5" fmla="*/ 22533 h 98038"/>
                  <a:gd name="connsiteX6" fmla="*/ 131379 w 131484"/>
                  <a:gd name="connsiteY6" fmla="*/ 0 h 9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484" h="98038">
                    <a:moveTo>
                      <a:pt x="131379" y="0"/>
                    </a:moveTo>
                    <a:cubicBezTo>
                      <a:pt x="131979" y="8844"/>
                      <a:pt x="130016" y="17674"/>
                      <a:pt x="125746" y="25440"/>
                    </a:cubicBezTo>
                    <a:cubicBezTo>
                      <a:pt x="108338" y="65817"/>
                      <a:pt x="70160" y="93383"/>
                      <a:pt x="26349" y="97217"/>
                    </a:cubicBezTo>
                    <a:cubicBezTo>
                      <a:pt x="17518" y="98852"/>
                      <a:pt x="8395" y="98035"/>
                      <a:pt x="0" y="94855"/>
                    </a:cubicBezTo>
                    <a:cubicBezTo>
                      <a:pt x="8359" y="92838"/>
                      <a:pt x="16863" y="91457"/>
                      <a:pt x="25440" y="90675"/>
                    </a:cubicBezTo>
                    <a:cubicBezTo>
                      <a:pt x="65617" y="83516"/>
                      <a:pt x="100342" y="58421"/>
                      <a:pt x="119750" y="22533"/>
                    </a:cubicBezTo>
                    <a:cubicBezTo>
                      <a:pt x="127018" y="8904"/>
                      <a:pt x="129926" y="0"/>
                      <a:pt x="131379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0" name="Полилиния: фигура 189">
                <a:extLst>
                  <a:ext uri="{FF2B5EF4-FFF2-40B4-BE49-F238E27FC236}">
                    <a16:creationId xmlns:a16="http://schemas.microsoft.com/office/drawing/2014/main" id="{194F8B22-594F-750A-8C3F-411A81E6C2B6}"/>
                  </a:ext>
                </a:extLst>
              </p:cNvPr>
              <p:cNvSpPr/>
              <p:nvPr/>
            </p:nvSpPr>
            <p:spPr>
              <a:xfrm>
                <a:off x="8714426" y="4080582"/>
                <a:ext cx="122112" cy="105234"/>
              </a:xfrm>
              <a:custGeom>
                <a:avLst/>
                <a:gdLst>
                  <a:gd name="connsiteX0" fmla="*/ 122112 w 122112"/>
                  <a:gd name="connsiteY0" fmla="*/ 0 h 105234"/>
                  <a:gd name="connsiteX1" fmla="*/ 115933 w 122112"/>
                  <a:gd name="connsiteY1" fmla="*/ 24531 h 105234"/>
                  <a:gd name="connsiteX2" fmla="*/ 25077 w 122112"/>
                  <a:gd name="connsiteY2" fmla="*/ 102123 h 105234"/>
                  <a:gd name="connsiteX3" fmla="*/ 0 w 122112"/>
                  <a:gd name="connsiteY3" fmla="*/ 104486 h 105234"/>
                  <a:gd name="connsiteX4" fmla="*/ 72685 w 122112"/>
                  <a:gd name="connsiteY4" fmla="*/ 66326 h 105234"/>
                  <a:gd name="connsiteX5" fmla="*/ 122112 w 122112"/>
                  <a:gd name="connsiteY5" fmla="*/ 0 h 105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12" h="105234">
                    <a:moveTo>
                      <a:pt x="122112" y="0"/>
                    </a:moveTo>
                    <a:cubicBezTo>
                      <a:pt x="122166" y="8577"/>
                      <a:pt x="120040" y="17008"/>
                      <a:pt x="115933" y="24531"/>
                    </a:cubicBezTo>
                    <a:cubicBezTo>
                      <a:pt x="98961" y="62819"/>
                      <a:pt x="65544" y="91348"/>
                      <a:pt x="25077" y="102123"/>
                    </a:cubicBezTo>
                    <a:cubicBezTo>
                      <a:pt x="17099" y="105194"/>
                      <a:pt x="8414" y="106012"/>
                      <a:pt x="0" y="104486"/>
                    </a:cubicBezTo>
                    <a:cubicBezTo>
                      <a:pt x="26239" y="96054"/>
                      <a:pt x="50844" y="83134"/>
                      <a:pt x="72685" y="66326"/>
                    </a:cubicBezTo>
                    <a:cubicBezTo>
                      <a:pt x="92929" y="47300"/>
                      <a:pt x="109664" y="24840"/>
                      <a:pt x="122112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1" name="Полилиния: фигура 190">
                <a:extLst>
                  <a:ext uri="{FF2B5EF4-FFF2-40B4-BE49-F238E27FC236}">
                    <a16:creationId xmlns:a16="http://schemas.microsoft.com/office/drawing/2014/main" id="{DBF2B039-9913-5938-E558-07198CE65BDB}"/>
                  </a:ext>
                </a:extLst>
              </p:cNvPr>
              <p:cNvSpPr/>
              <p:nvPr/>
            </p:nvSpPr>
            <p:spPr>
              <a:xfrm>
                <a:off x="7032485" y="7055059"/>
                <a:ext cx="2840182" cy="828799"/>
              </a:xfrm>
              <a:custGeom>
                <a:avLst/>
                <a:gdLst>
                  <a:gd name="connsiteX0" fmla="*/ 0 w 2840182"/>
                  <a:gd name="connsiteY0" fmla="*/ 0 h 3973904"/>
                  <a:gd name="connsiteX1" fmla="*/ 2840183 w 2840182"/>
                  <a:gd name="connsiteY1" fmla="*/ 0 h 3973904"/>
                  <a:gd name="connsiteX2" fmla="*/ 2840183 w 2840182"/>
                  <a:gd name="connsiteY2" fmla="*/ 3973904 h 3973904"/>
                  <a:gd name="connsiteX3" fmla="*/ 0 w 2840182"/>
                  <a:gd name="connsiteY3" fmla="*/ 3973904 h 3973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0182" h="3973904">
                    <a:moveTo>
                      <a:pt x="0" y="0"/>
                    </a:moveTo>
                    <a:lnTo>
                      <a:pt x="2840183" y="0"/>
                    </a:lnTo>
                    <a:lnTo>
                      <a:pt x="2840183" y="3973904"/>
                    </a:lnTo>
                    <a:lnTo>
                      <a:pt x="0" y="3973904"/>
                    </a:ln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2" name="Полилиния: фигура 191">
                <a:extLst>
                  <a:ext uri="{FF2B5EF4-FFF2-40B4-BE49-F238E27FC236}">
                    <a16:creationId xmlns:a16="http://schemas.microsoft.com/office/drawing/2014/main" id="{B51EA988-35BF-2785-FF56-599D745D9DCF}"/>
                  </a:ext>
                </a:extLst>
              </p:cNvPr>
              <p:cNvSpPr/>
              <p:nvPr/>
            </p:nvSpPr>
            <p:spPr>
              <a:xfrm>
                <a:off x="6935813" y="7764289"/>
                <a:ext cx="3040249" cy="133014"/>
              </a:xfrm>
              <a:custGeom>
                <a:avLst/>
                <a:gdLst>
                  <a:gd name="connsiteX0" fmla="*/ 2973743 w 3040249"/>
                  <a:gd name="connsiteY0" fmla="*/ 133015 h 133014"/>
                  <a:gd name="connsiteX1" fmla="*/ 66326 w 3040249"/>
                  <a:gd name="connsiteY1" fmla="*/ 133015 h 133014"/>
                  <a:gd name="connsiteX2" fmla="*/ 0 w 3040249"/>
                  <a:gd name="connsiteY2" fmla="*/ 66689 h 133014"/>
                  <a:gd name="connsiteX3" fmla="*/ 0 w 3040249"/>
                  <a:gd name="connsiteY3" fmla="*/ 66507 h 133014"/>
                  <a:gd name="connsiteX4" fmla="*/ 0 w 3040249"/>
                  <a:gd name="connsiteY4" fmla="*/ 66507 h 133014"/>
                  <a:gd name="connsiteX5" fmla="*/ 66144 w 3040249"/>
                  <a:gd name="connsiteY5" fmla="*/ 0 h 133014"/>
                  <a:gd name="connsiteX6" fmla="*/ 66326 w 3040249"/>
                  <a:gd name="connsiteY6" fmla="*/ 0 h 133014"/>
                  <a:gd name="connsiteX7" fmla="*/ 2973743 w 3040249"/>
                  <a:gd name="connsiteY7" fmla="*/ 0 h 133014"/>
                  <a:gd name="connsiteX8" fmla="*/ 3040250 w 3040249"/>
                  <a:gd name="connsiteY8" fmla="*/ 66507 h 133014"/>
                  <a:gd name="connsiteX9" fmla="*/ 3040250 w 3040249"/>
                  <a:gd name="connsiteY9" fmla="*/ 66507 h 133014"/>
                  <a:gd name="connsiteX10" fmla="*/ 2973743 w 3040249"/>
                  <a:gd name="connsiteY10" fmla="*/ 133015 h 13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40249" h="133014">
                    <a:moveTo>
                      <a:pt x="2973743" y="133015"/>
                    </a:moveTo>
                    <a:lnTo>
                      <a:pt x="66326" y="133015"/>
                    </a:lnTo>
                    <a:cubicBezTo>
                      <a:pt x="29692" y="133015"/>
                      <a:pt x="0" y="103323"/>
                      <a:pt x="0" y="66689"/>
                    </a:cubicBezTo>
                    <a:cubicBezTo>
                      <a:pt x="0" y="66635"/>
                      <a:pt x="0" y="66562"/>
                      <a:pt x="0" y="66507"/>
                    </a:cubicBezTo>
                    <a:lnTo>
                      <a:pt x="0" y="66507"/>
                    </a:lnTo>
                    <a:cubicBezTo>
                      <a:pt x="-109" y="29874"/>
                      <a:pt x="29510" y="109"/>
                      <a:pt x="66144" y="0"/>
                    </a:cubicBezTo>
                    <a:cubicBezTo>
                      <a:pt x="66199" y="0"/>
                      <a:pt x="66271" y="0"/>
                      <a:pt x="66326" y="0"/>
                    </a:cubicBezTo>
                    <a:lnTo>
                      <a:pt x="2973743" y="0"/>
                    </a:lnTo>
                    <a:cubicBezTo>
                      <a:pt x="3010467" y="0"/>
                      <a:pt x="3040250" y="29783"/>
                      <a:pt x="3040250" y="66507"/>
                    </a:cubicBezTo>
                    <a:lnTo>
                      <a:pt x="3040250" y="66507"/>
                    </a:lnTo>
                    <a:cubicBezTo>
                      <a:pt x="3040250" y="103232"/>
                      <a:pt x="3010467" y="133015"/>
                      <a:pt x="2973743" y="133015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3" name="Полилиния: фигура 192">
                <a:extLst>
                  <a:ext uri="{FF2B5EF4-FFF2-40B4-BE49-F238E27FC236}">
                    <a16:creationId xmlns:a16="http://schemas.microsoft.com/office/drawing/2014/main" id="{23A57734-A603-5CED-466E-B44625258942}"/>
                  </a:ext>
                </a:extLst>
              </p:cNvPr>
              <p:cNvSpPr/>
              <p:nvPr/>
            </p:nvSpPr>
            <p:spPr>
              <a:xfrm>
                <a:off x="6846774" y="6942941"/>
                <a:ext cx="3207244" cy="224053"/>
              </a:xfrm>
              <a:custGeom>
                <a:avLst/>
                <a:gdLst>
                  <a:gd name="connsiteX0" fmla="*/ 0 w 3207244"/>
                  <a:gd name="connsiteY0" fmla="*/ 0 h 224053"/>
                  <a:gd name="connsiteX1" fmla="*/ 3207244 w 3207244"/>
                  <a:gd name="connsiteY1" fmla="*/ 0 h 224053"/>
                  <a:gd name="connsiteX2" fmla="*/ 3207244 w 3207244"/>
                  <a:gd name="connsiteY2" fmla="*/ 224053 h 224053"/>
                  <a:gd name="connsiteX3" fmla="*/ 0 w 3207244"/>
                  <a:gd name="connsiteY3" fmla="*/ 224053 h 22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244" h="224053">
                    <a:moveTo>
                      <a:pt x="0" y="0"/>
                    </a:moveTo>
                    <a:lnTo>
                      <a:pt x="3207244" y="0"/>
                    </a:lnTo>
                    <a:lnTo>
                      <a:pt x="3207244" y="224053"/>
                    </a:lnTo>
                    <a:lnTo>
                      <a:pt x="0" y="224053"/>
                    </a:ln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5" name="Полилиния: фигура 194">
                <a:extLst>
                  <a:ext uri="{FF2B5EF4-FFF2-40B4-BE49-F238E27FC236}">
                    <a16:creationId xmlns:a16="http://schemas.microsoft.com/office/drawing/2014/main" id="{BC54FE68-A145-9CFA-1CEB-1912041617F1}"/>
                  </a:ext>
                </a:extLst>
              </p:cNvPr>
              <p:cNvSpPr/>
              <p:nvPr/>
            </p:nvSpPr>
            <p:spPr>
              <a:xfrm>
                <a:off x="6995052" y="7759564"/>
                <a:ext cx="2921954" cy="9448"/>
              </a:xfrm>
              <a:custGeom>
                <a:avLst/>
                <a:gdLst>
                  <a:gd name="connsiteX0" fmla="*/ 2921954 w 2921954"/>
                  <a:gd name="connsiteY0" fmla="*/ 4724 h 9448"/>
                  <a:gd name="connsiteX1" fmla="*/ 1460977 w 2921954"/>
                  <a:gd name="connsiteY1" fmla="*/ 9449 h 9448"/>
                  <a:gd name="connsiteX2" fmla="*/ 0 w 2921954"/>
                  <a:gd name="connsiteY2" fmla="*/ 4724 h 9448"/>
                  <a:gd name="connsiteX3" fmla="*/ 1460977 w 2921954"/>
                  <a:gd name="connsiteY3" fmla="*/ 0 h 9448"/>
                  <a:gd name="connsiteX4" fmla="*/ 2921954 w 2921954"/>
                  <a:gd name="connsiteY4" fmla="*/ 4724 h 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954" h="9448">
                    <a:moveTo>
                      <a:pt x="2921954" y="4724"/>
                    </a:moveTo>
                    <a:cubicBezTo>
                      <a:pt x="2921954" y="7450"/>
                      <a:pt x="2267786" y="9449"/>
                      <a:pt x="1460977" y="9449"/>
                    </a:cubicBezTo>
                    <a:cubicBezTo>
                      <a:pt x="654169" y="9449"/>
                      <a:pt x="0" y="7450"/>
                      <a:pt x="0" y="4724"/>
                    </a:cubicBezTo>
                    <a:cubicBezTo>
                      <a:pt x="0" y="1999"/>
                      <a:pt x="654169" y="0"/>
                      <a:pt x="1460977" y="0"/>
                    </a:cubicBezTo>
                    <a:cubicBezTo>
                      <a:pt x="2267786" y="0"/>
                      <a:pt x="2921954" y="2180"/>
                      <a:pt x="2921954" y="47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6" name="Полилиния: фигура 195">
                <a:extLst>
                  <a:ext uri="{FF2B5EF4-FFF2-40B4-BE49-F238E27FC236}">
                    <a16:creationId xmlns:a16="http://schemas.microsoft.com/office/drawing/2014/main" id="{436A203B-9DEA-206B-F26D-2D78AF2CA918}"/>
                  </a:ext>
                </a:extLst>
              </p:cNvPr>
              <p:cNvSpPr/>
              <p:nvPr/>
            </p:nvSpPr>
            <p:spPr>
              <a:xfrm>
                <a:off x="6995052" y="7157182"/>
                <a:ext cx="2921954" cy="9630"/>
              </a:xfrm>
              <a:custGeom>
                <a:avLst/>
                <a:gdLst>
                  <a:gd name="connsiteX0" fmla="*/ 2921954 w 2921954"/>
                  <a:gd name="connsiteY0" fmla="*/ 4724 h 9630"/>
                  <a:gd name="connsiteX1" fmla="*/ 1460977 w 2921954"/>
                  <a:gd name="connsiteY1" fmla="*/ 9631 h 9630"/>
                  <a:gd name="connsiteX2" fmla="*/ 0 w 2921954"/>
                  <a:gd name="connsiteY2" fmla="*/ 4724 h 9630"/>
                  <a:gd name="connsiteX3" fmla="*/ 1460977 w 2921954"/>
                  <a:gd name="connsiteY3" fmla="*/ 0 h 9630"/>
                  <a:gd name="connsiteX4" fmla="*/ 2921954 w 2921954"/>
                  <a:gd name="connsiteY4" fmla="*/ 4724 h 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954" h="9630">
                    <a:moveTo>
                      <a:pt x="2921954" y="4724"/>
                    </a:moveTo>
                    <a:cubicBezTo>
                      <a:pt x="2921954" y="7450"/>
                      <a:pt x="2267786" y="9631"/>
                      <a:pt x="1460977" y="9631"/>
                    </a:cubicBezTo>
                    <a:cubicBezTo>
                      <a:pt x="654169" y="9631"/>
                      <a:pt x="0" y="7450"/>
                      <a:pt x="0" y="4724"/>
                    </a:cubicBezTo>
                    <a:cubicBezTo>
                      <a:pt x="0" y="1999"/>
                      <a:pt x="654169" y="0"/>
                      <a:pt x="1460977" y="0"/>
                    </a:cubicBezTo>
                    <a:cubicBezTo>
                      <a:pt x="2267786" y="0"/>
                      <a:pt x="2921954" y="1999"/>
                      <a:pt x="2921954" y="47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197" name="Полилиния: фигура 196">
                <a:extLst>
                  <a:ext uri="{FF2B5EF4-FFF2-40B4-BE49-F238E27FC236}">
                    <a16:creationId xmlns:a16="http://schemas.microsoft.com/office/drawing/2014/main" id="{51317278-DCDC-8C8E-437B-0B8CB412708F}"/>
                  </a:ext>
                </a:extLst>
              </p:cNvPr>
              <p:cNvSpPr/>
              <p:nvPr/>
            </p:nvSpPr>
            <p:spPr>
              <a:xfrm>
                <a:off x="7709368" y="7301827"/>
                <a:ext cx="1464974" cy="349435"/>
              </a:xfrm>
              <a:custGeom>
                <a:avLst/>
                <a:gdLst>
                  <a:gd name="connsiteX0" fmla="*/ 1460796 w 1464974"/>
                  <a:gd name="connsiteY0" fmla="*/ 347982 h 349435"/>
                  <a:gd name="connsiteX1" fmla="*/ 1460796 w 1464974"/>
                  <a:gd name="connsiteY1" fmla="*/ 341986 h 349435"/>
                  <a:gd name="connsiteX2" fmla="*/ 1460796 w 1464974"/>
                  <a:gd name="connsiteY2" fmla="*/ 323815 h 349435"/>
                  <a:gd name="connsiteX3" fmla="*/ 1460796 w 1464974"/>
                  <a:gd name="connsiteY3" fmla="*/ 256398 h 349435"/>
                  <a:gd name="connsiteX4" fmla="*/ 1459342 w 1464974"/>
                  <a:gd name="connsiteY4" fmla="*/ 4361 h 349435"/>
                  <a:gd name="connsiteX5" fmla="*/ 1462067 w 1464974"/>
                  <a:gd name="connsiteY5" fmla="*/ 7087 h 349435"/>
                  <a:gd name="connsiteX6" fmla="*/ 4543 w 1464974"/>
                  <a:gd name="connsiteY6" fmla="*/ 9086 h 349435"/>
                  <a:gd name="connsiteX7" fmla="*/ 4543 w 1464974"/>
                  <a:gd name="connsiteY7" fmla="*/ 9086 h 349435"/>
                  <a:gd name="connsiteX8" fmla="*/ 9268 w 1464974"/>
                  <a:gd name="connsiteY8" fmla="*/ 4361 h 349435"/>
                  <a:gd name="connsiteX9" fmla="*/ 9268 w 1464974"/>
                  <a:gd name="connsiteY9" fmla="*/ 4361 h 349435"/>
                  <a:gd name="connsiteX10" fmla="*/ 9268 w 1464974"/>
                  <a:gd name="connsiteY10" fmla="*/ 178261 h 349435"/>
                  <a:gd name="connsiteX11" fmla="*/ 9268 w 1464974"/>
                  <a:gd name="connsiteY11" fmla="*/ 347074 h 349435"/>
                  <a:gd name="connsiteX12" fmla="*/ 4725 w 1464974"/>
                  <a:gd name="connsiteY12" fmla="*/ 342531 h 349435"/>
                  <a:gd name="connsiteX13" fmla="*/ 1043399 w 1464974"/>
                  <a:gd name="connsiteY13" fmla="*/ 344530 h 349435"/>
                  <a:gd name="connsiteX14" fmla="*/ 1350313 w 1464974"/>
                  <a:gd name="connsiteY14" fmla="*/ 345984 h 349435"/>
                  <a:gd name="connsiteX15" fmla="*/ 1433175 w 1464974"/>
                  <a:gd name="connsiteY15" fmla="*/ 345984 h 349435"/>
                  <a:gd name="connsiteX16" fmla="*/ 1454799 w 1464974"/>
                  <a:gd name="connsiteY16" fmla="*/ 345984 h 349435"/>
                  <a:gd name="connsiteX17" fmla="*/ 1462249 w 1464974"/>
                  <a:gd name="connsiteY17" fmla="*/ 345984 h 349435"/>
                  <a:gd name="connsiteX18" fmla="*/ 1455344 w 1464974"/>
                  <a:gd name="connsiteY18" fmla="*/ 345984 h 349435"/>
                  <a:gd name="connsiteX19" fmla="*/ 1434265 w 1464974"/>
                  <a:gd name="connsiteY19" fmla="*/ 345984 h 349435"/>
                  <a:gd name="connsiteX20" fmla="*/ 1352494 w 1464974"/>
                  <a:gd name="connsiteY20" fmla="*/ 345984 h 349435"/>
                  <a:gd name="connsiteX21" fmla="*/ 1046670 w 1464974"/>
                  <a:gd name="connsiteY21" fmla="*/ 347255 h 349435"/>
                  <a:gd name="connsiteX22" fmla="*/ 4725 w 1464974"/>
                  <a:gd name="connsiteY22" fmla="*/ 349436 h 349435"/>
                  <a:gd name="connsiteX23" fmla="*/ 0 w 1464974"/>
                  <a:gd name="connsiteY23" fmla="*/ 349436 h 349435"/>
                  <a:gd name="connsiteX24" fmla="*/ 0 w 1464974"/>
                  <a:gd name="connsiteY24" fmla="*/ 4724 h 349435"/>
                  <a:gd name="connsiteX25" fmla="*/ 0 w 1464974"/>
                  <a:gd name="connsiteY25" fmla="*/ 4724 h 349435"/>
                  <a:gd name="connsiteX26" fmla="*/ 4725 w 1464974"/>
                  <a:gd name="connsiteY26" fmla="*/ 0 h 349435"/>
                  <a:gd name="connsiteX27" fmla="*/ 4725 w 1464974"/>
                  <a:gd name="connsiteY27" fmla="*/ 0 h 349435"/>
                  <a:gd name="connsiteX28" fmla="*/ 1462249 w 1464974"/>
                  <a:gd name="connsiteY28" fmla="*/ 1999 h 349435"/>
                  <a:gd name="connsiteX29" fmla="*/ 1464975 w 1464974"/>
                  <a:gd name="connsiteY29" fmla="*/ 1999 h 349435"/>
                  <a:gd name="connsiteX30" fmla="*/ 1464975 w 1464974"/>
                  <a:gd name="connsiteY30" fmla="*/ 4724 h 349435"/>
                  <a:gd name="connsiteX31" fmla="*/ 1463521 w 1464974"/>
                  <a:gd name="connsiteY31" fmla="*/ 259124 h 349435"/>
                  <a:gd name="connsiteX32" fmla="*/ 1463521 w 1464974"/>
                  <a:gd name="connsiteY32" fmla="*/ 325813 h 349435"/>
                  <a:gd name="connsiteX33" fmla="*/ 1463521 w 1464974"/>
                  <a:gd name="connsiteY33" fmla="*/ 342894 h 349435"/>
                  <a:gd name="connsiteX34" fmla="*/ 1460796 w 1464974"/>
                  <a:gd name="connsiteY34" fmla="*/ 347982 h 349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464974" h="349435">
                    <a:moveTo>
                      <a:pt x="1460796" y="347982"/>
                    </a:moveTo>
                    <a:cubicBezTo>
                      <a:pt x="1460796" y="347982"/>
                      <a:pt x="1460796" y="345802"/>
                      <a:pt x="1460796" y="341986"/>
                    </a:cubicBezTo>
                    <a:lnTo>
                      <a:pt x="1460796" y="323815"/>
                    </a:lnTo>
                    <a:cubicBezTo>
                      <a:pt x="1460796" y="308005"/>
                      <a:pt x="1460796" y="285473"/>
                      <a:pt x="1460796" y="256398"/>
                    </a:cubicBezTo>
                    <a:cubicBezTo>
                      <a:pt x="1460796" y="197523"/>
                      <a:pt x="1459887" y="112299"/>
                      <a:pt x="1459342" y="4361"/>
                    </a:cubicBezTo>
                    <a:lnTo>
                      <a:pt x="1462067" y="7087"/>
                    </a:lnTo>
                    <a:lnTo>
                      <a:pt x="4543" y="9086"/>
                    </a:lnTo>
                    <a:lnTo>
                      <a:pt x="4543" y="9086"/>
                    </a:lnTo>
                    <a:lnTo>
                      <a:pt x="9268" y="4361"/>
                    </a:lnTo>
                    <a:lnTo>
                      <a:pt x="9268" y="4361"/>
                    </a:lnTo>
                    <a:lnTo>
                      <a:pt x="9268" y="178261"/>
                    </a:lnTo>
                    <a:cubicBezTo>
                      <a:pt x="9268" y="235447"/>
                      <a:pt x="9268" y="291706"/>
                      <a:pt x="9268" y="347074"/>
                    </a:cubicBezTo>
                    <a:lnTo>
                      <a:pt x="4725" y="342531"/>
                    </a:lnTo>
                    <a:lnTo>
                      <a:pt x="1043399" y="344530"/>
                    </a:lnTo>
                    <a:lnTo>
                      <a:pt x="1350313" y="345984"/>
                    </a:lnTo>
                    <a:lnTo>
                      <a:pt x="1433175" y="345984"/>
                    </a:lnTo>
                    <a:lnTo>
                      <a:pt x="1454799" y="345984"/>
                    </a:lnTo>
                    <a:lnTo>
                      <a:pt x="1462249" y="345984"/>
                    </a:lnTo>
                    <a:cubicBezTo>
                      <a:pt x="1459959" y="346165"/>
                      <a:pt x="1457634" y="346165"/>
                      <a:pt x="1455344" y="345984"/>
                    </a:cubicBezTo>
                    <a:lnTo>
                      <a:pt x="1434265" y="345984"/>
                    </a:lnTo>
                    <a:lnTo>
                      <a:pt x="1352494" y="345984"/>
                    </a:lnTo>
                    <a:lnTo>
                      <a:pt x="1046670" y="347255"/>
                    </a:lnTo>
                    <a:lnTo>
                      <a:pt x="4725" y="349436"/>
                    </a:lnTo>
                    <a:lnTo>
                      <a:pt x="0" y="349436"/>
                    </a:lnTo>
                    <a:lnTo>
                      <a:pt x="0" y="4724"/>
                    </a:lnTo>
                    <a:lnTo>
                      <a:pt x="0" y="4724"/>
                    </a:lnTo>
                    <a:lnTo>
                      <a:pt x="4725" y="0"/>
                    </a:lnTo>
                    <a:lnTo>
                      <a:pt x="4725" y="0"/>
                    </a:lnTo>
                    <a:lnTo>
                      <a:pt x="1462249" y="1999"/>
                    </a:lnTo>
                    <a:lnTo>
                      <a:pt x="1464975" y="1999"/>
                    </a:lnTo>
                    <a:lnTo>
                      <a:pt x="1464975" y="4724"/>
                    </a:lnTo>
                    <a:cubicBezTo>
                      <a:pt x="1464975" y="113753"/>
                      <a:pt x="1463884" y="199158"/>
                      <a:pt x="1463521" y="259124"/>
                    </a:cubicBezTo>
                    <a:cubicBezTo>
                      <a:pt x="1463521" y="288017"/>
                      <a:pt x="1463521" y="310367"/>
                      <a:pt x="1463521" y="325813"/>
                    </a:cubicBezTo>
                    <a:lnTo>
                      <a:pt x="1463521" y="342894"/>
                    </a:lnTo>
                    <a:cubicBezTo>
                      <a:pt x="1462794" y="344693"/>
                      <a:pt x="1461886" y="346383"/>
                      <a:pt x="1460796" y="3479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0" name="Полилиния: фигура 239">
                <a:extLst>
                  <a:ext uri="{FF2B5EF4-FFF2-40B4-BE49-F238E27FC236}">
                    <a16:creationId xmlns:a16="http://schemas.microsoft.com/office/drawing/2014/main" id="{4DE17BC1-FE14-45F6-158E-AE86C04F6B5D}"/>
                  </a:ext>
                </a:extLst>
              </p:cNvPr>
              <p:cNvSpPr/>
              <p:nvPr/>
            </p:nvSpPr>
            <p:spPr>
              <a:xfrm>
                <a:off x="6928000" y="6681455"/>
                <a:ext cx="295829" cy="256034"/>
              </a:xfrm>
              <a:custGeom>
                <a:avLst/>
                <a:gdLst>
                  <a:gd name="connsiteX0" fmla="*/ 122839 w 295829"/>
                  <a:gd name="connsiteY0" fmla="*/ 0 h 256034"/>
                  <a:gd name="connsiteX1" fmla="*/ 0 w 295829"/>
                  <a:gd name="connsiteY1" fmla="*/ 256035 h 256034"/>
                  <a:gd name="connsiteX2" fmla="*/ 217148 w 295829"/>
                  <a:gd name="connsiteY2" fmla="*/ 256035 h 256034"/>
                  <a:gd name="connsiteX3" fmla="*/ 295830 w 295829"/>
                  <a:gd name="connsiteY3" fmla="*/ 87223 h 256034"/>
                  <a:gd name="connsiteX4" fmla="*/ 122839 w 295829"/>
                  <a:gd name="connsiteY4" fmla="*/ 0 h 25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29" h="256034">
                    <a:moveTo>
                      <a:pt x="122839" y="0"/>
                    </a:moveTo>
                    <a:lnTo>
                      <a:pt x="0" y="256035"/>
                    </a:lnTo>
                    <a:lnTo>
                      <a:pt x="217148" y="256035"/>
                    </a:lnTo>
                    <a:lnTo>
                      <a:pt x="295830" y="87223"/>
                    </a:lnTo>
                    <a:lnTo>
                      <a:pt x="122839" y="0"/>
                    </a:ln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1" name="Полилиния: фигура 240">
                <a:extLst>
                  <a:ext uri="{FF2B5EF4-FFF2-40B4-BE49-F238E27FC236}">
                    <a16:creationId xmlns:a16="http://schemas.microsoft.com/office/drawing/2014/main" id="{47FBB058-B9C6-F2F4-3895-45208FFFC5F4}"/>
                  </a:ext>
                </a:extLst>
              </p:cNvPr>
              <p:cNvSpPr/>
              <p:nvPr/>
            </p:nvSpPr>
            <p:spPr>
              <a:xfrm rot="16751400">
                <a:off x="7093410" y="6182630"/>
                <a:ext cx="390684" cy="390685"/>
              </a:xfrm>
              <a:custGeom>
                <a:avLst/>
                <a:gdLst>
                  <a:gd name="connsiteX0" fmla="*/ 390684 w 390684"/>
                  <a:gd name="connsiteY0" fmla="*/ 195343 h 390685"/>
                  <a:gd name="connsiteX1" fmla="*/ 195342 w 390684"/>
                  <a:gd name="connsiteY1" fmla="*/ 390685 h 390685"/>
                  <a:gd name="connsiteX2" fmla="*/ 0 w 390684"/>
                  <a:gd name="connsiteY2" fmla="*/ 195343 h 390685"/>
                  <a:gd name="connsiteX3" fmla="*/ 195342 w 390684"/>
                  <a:gd name="connsiteY3" fmla="*/ 0 h 390685"/>
                  <a:gd name="connsiteX4" fmla="*/ 390684 w 390684"/>
                  <a:gd name="connsiteY4" fmla="*/ 195343 h 39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684" h="390685">
                    <a:moveTo>
                      <a:pt x="390684" y="195343"/>
                    </a:moveTo>
                    <a:cubicBezTo>
                      <a:pt x="390684" y="303227"/>
                      <a:pt x="303227" y="390685"/>
                      <a:pt x="195342" y="390685"/>
                    </a:cubicBezTo>
                    <a:cubicBezTo>
                      <a:pt x="87458" y="390685"/>
                      <a:pt x="0" y="303227"/>
                      <a:pt x="0" y="195343"/>
                    </a:cubicBezTo>
                    <a:cubicBezTo>
                      <a:pt x="0" y="87458"/>
                      <a:pt x="87458" y="0"/>
                      <a:pt x="195342" y="0"/>
                    </a:cubicBezTo>
                    <a:cubicBezTo>
                      <a:pt x="303227" y="0"/>
                      <a:pt x="390684" y="87458"/>
                      <a:pt x="390684" y="195343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2" name="Полилиния: фигура 241">
                <a:extLst>
                  <a:ext uri="{FF2B5EF4-FFF2-40B4-BE49-F238E27FC236}">
                    <a16:creationId xmlns:a16="http://schemas.microsoft.com/office/drawing/2014/main" id="{117F524D-894F-8327-47C3-A63AF99AFCFC}"/>
                  </a:ext>
                </a:extLst>
              </p:cNvPr>
              <p:cNvSpPr/>
              <p:nvPr/>
            </p:nvSpPr>
            <p:spPr>
              <a:xfrm>
                <a:off x="6910737" y="6429417"/>
                <a:ext cx="505163" cy="457919"/>
              </a:xfrm>
              <a:custGeom>
                <a:avLst/>
                <a:gdLst>
                  <a:gd name="connsiteX0" fmla="*/ 116297 w 505163"/>
                  <a:gd name="connsiteY0" fmla="*/ 0 h 457919"/>
                  <a:gd name="connsiteX1" fmla="*/ 0 w 505163"/>
                  <a:gd name="connsiteY1" fmla="*/ 290742 h 457919"/>
                  <a:gd name="connsiteX2" fmla="*/ 377783 w 505163"/>
                  <a:gd name="connsiteY2" fmla="*/ 457919 h 457919"/>
                  <a:gd name="connsiteX3" fmla="*/ 505164 w 505163"/>
                  <a:gd name="connsiteY3" fmla="*/ 159908 h 457919"/>
                  <a:gd name="connsiteX4" fmla="*/ 116297 w 505163"/>
                  <a:gd name="connsiteY4" fmla="*/ 0 h 4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163" h="457919">
                    <a:moveTo>
                      <a:pt x="116297" y="0"/>
                    </a:moveTo>
                    <a:lnTo>
                      <a:pt x="0" y="290742"/>
                    </a:lnTo>
                    <a:lnTo>
                      <a:pt x="377783" y="457919"/>
                    </a:lnTo>
                    <a:lnTo>
                      <a:pt x="505164" y="159908"/>
                    </a:lnTo>
                    <a:lnTo>
                      <a:pt x="116297" y="0"/>
                    </a:lnTo>
                    <a:close/>
                  </a:path>
                </a:pathLst>
              </a:custGeom>
              <a:solidFill>
                <a:srgbClr val="FFC00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grpSp>
            <p:nvGrpSpPr>
              <p:cNvPr id="243" name="Рисунок 128">
                <a:extLst>
                  <a:ext uri="{FF2B5EF4-FFF2-40B4-BE49-F238E27FC236}">
                    <a16:creationId xmlns:a16="http://schemas.microsoft.com/office/drawing/2014/main" id="{27F86C9B-9CDC-CE63-8E5F-BD268874301D}"/>
                  </a:ext>
                </a:extLst>
              </p:cNvPr>
              <p:cNvGrpSpPr/>
              <p:nvPr/>
            </p:nvGrpSpPr>
            <p:grpSpPr>
              <a:xfrm>
                <a:off x="7163319" y="6533721"/>
                <a:ext cx="554590" cy="702501"/>
                <a:chOff x="7163319" y="6533721"/>
                <a:chExt cx="554590" cy="702501"/>
              </a:xfrm>
              <a:solidFill>
                <a:srgbClr val="263238">
                  <a:alpha val="30000"/>
                </a:srgbClr>
              </a:solidFill>
            </p:grpSpPr>
            <p:sp>
              <p:nvSpPr>
                <p:cNvPr id="244" name="Полилиния: фигура 243">
                  <a:extLst>
                    <a:ext uri="{FF2B5EF4-FFF2-40B4-BE49-F238E27FC236}">
                      <a16:creationId xmlns:a16="http://schemas.microsoft.com/office/drawing/2014/main" id="{E072406C-F570-463E-672E-2E3219BA729D}"/>
                    </a:ext>
                  </a:extLst>
                </p:cNvPr>
                <p:cNvSpPr/>
                <p:nvPr/>
              </p:nvSpPr>
              <p:spPr>
                <a:xfrm>
                  <a:off x="7163319" y="6533721"/>
                  <a:ext cx="252581" cy="353615"/>
                </a:xfrm>
                <a:custGeom>
                  <a:avLst/>
                  <a:gdLst>
                    <a:gd name="connsiteX0" fmla="*/ 117387 w 252581"/>
                    <a:gd name="connsiteY0" fmla="*/ 0 h 353615"/>
                    <a:gd name="connsiteX1" fmla="*/ 0 w 252581"/>
                    <a:gd name="connsiteY1" fmla="*/ 299283 h 353615"/>
                    <a:gd name="connsiteX2" fmla="*/ 125201 w 252581"/>
                    <a:gd name="connsiteY2" fmla="*/ 353615 h 353615"/>
                    <a:gd name="connsiteX3" fmla="*/ 252582 w 252581"/>
                    <a:gd name="connsiteY3" fmla="*/ 55604 h 353615"/>
                    <a:gd name="connsiteX4" fmla="*/ 117387 w 252581"/>
                    <a:gd name="connsiteY4" fmla="*/ 0 h 353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581" h="353615">
                      <a:moveTo>
                        <a:pt x="117387" y="0"/>
                      </a:moveTo>
                      <a:lnTo>
                        <a:pt x="0" y="299283"/>
                      </a:lnTo>
                      <a:lnTo>
                        <a:pt x="125201" y="353615"/>
                      </a:lnTo>
                      <a:lnTo>
                        <a:pt x="252582" y="55604"/>
                      </a:lnTo>
                      <a:lnTo>
                        <a:pt x="117387" y="0"/>
                      </a:ln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245" name="Полилиния: фигура 244">
                  <a:extLst>
                    <a:ext uri="{FF2B5EF4-FFF2-40B4-BE49-F238E27FC236}">
                      <a16:creationId xmlns:a16="http://schemas.microsoft.com/office/drawing/2014/main" id="{CF4B8282-5890-14E8-13E9-BA610DAE0EB2}"/>
                    </a:ext>
                  </a:extLst>
                </p:cNvPr>
                <p:cNvSpPr/>
                <p:nvPr/>
              </p:nvSpPr>
              <p:spPr>
                <a:xfrm>
                  <a:off x="7163319" y="6533903"/>
                  <a:ext cx="253126" cy="354160"/>
                </a:xfrm>
                <a:custGeom>
                  <a:avLst/>
                  <a:gdLst>
                    <a:gd name="connsiteX0" fmla="*/ 125564 w 253126"/>
                    <a:gd name="connsiteY0" fmla="*/ 354161 h 354160"/>
                    <a:gd name="connsiteX1" fmla="*/ 125564 w 253126"/>
                    <a:gd name="connsiteY1" fmla="*/ 354161 h 354160"/>
                    <a:gd name="connsiteX2" fmla="*/ 0 w 253126"/>
                    <a:gd name="connsiteY2" fmla="*/ 299647 h 354160"/>
                    <a:gd name="connsiteX3" fmla="*/ 0 w 253126"/>
                    <a:gd name="connsiteY3" fmla="*/ 299647 h 354160"/>
                    <a:gd name="connsiteX4" fmla="*/ 117569 w 253126"/>
                    <a:gd name="connsiteY4" fmla="*/ 0 h 354160"/>
                    <a:gd name="connsiteX5" fmla="*/ 117569 w 253126"/>
                    <a:gd name="connsiteY5" fmla="*/ 0 h 354160"/>
                    <a:gd name="connsiteX6" fmla="*/ 253127 w 253126"/>
                    <a:gd name="connsiteY6" fmla="*/ 55786 h 354160"/>
                    <a:gd name="connsiteX7" fmla="*/ 253127 w 253126"/>
                    <a:gd name="connsiteY7" fmla="*/ 55786 h 354160"/>
                    <a:gd name="connsiteX8" fmla="*/ 545 w 253126"/>
                    <a:gd name="connsiteY8" fmla="*/ 299647 h 354160"/>
                    <a:gd name="connsiteX9" fmla="*/ 125019 w 253126"/>
                    <a:gd name="connsiteY9" fmla="*/ 354161 h 354160"/>
                    <a:gd name="connsiteX10" fmla="*/ 252218 w 253126"/>
                    <a:gd name="connsiteY10" fmla="*/ 57058 h 354160"/>
                    <a:gd name="connsiteX11" fmla="*/ 117750 w 253126"/>
                    <a:gd name="connsiteY11" fmla="*/ 2544 h 35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3126" h="354160">
                      <a:moveTo>
                        <a:pt x="125564" y="354161"/>
                      </a:moveTo>
                      <a:lnTo>
                        <a:pt x="125564" y="354161"/>
                      </a:lnTo>
                      <a:lnTo>
                        <a:pt x="0" y="299647"/>
                      </a:lnTo>
                      <a:lnTo>
                        <a:pt x="0" y="299647"/>
                      </a:lnTo>
                      <a:lnTo>
                        <a:pt x="117569" y="0"/>
                      </a:lnTo>
                      <a:lnTo>
                        <a:pt x="117569" y="0"/>
                      </a:lnTo>
                      <a:lnTo>
                        <a:pt x="253127" y="55786"/>
                      </a:lnTo>
                      <a:lnTo>
                        <a:pt x="253127" y="55786"/>
                      </a:lnTo>
                      <a:close/>
                      <a:moveTo>
                        <a:pt x="545" y="299647"/>
                      </a:moveTo>
                      <a:lnTo>
                        <a:pt x="125019" y="354161"/>
                      </a:lnTo>
                      <a:lnTo>
                        <a:pt x="252218" y="57058"/>
                      </a:lnTo>
                      <a:lnTo>
                        <a:pt x="117750" y="2544"/>
                      </a:ln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46" name="Полилиния: фигура 245">
                <a:extLst>
                  <a:ext uri="{FF2B5EF4-FFF2-40B4-BE49-F238E27FC236}">
                    <a16:creationId xmlns:a16="http://schemas.microsoft.com/office/drawing/2014/main" id="{EC01D31C-F2F0-21FA-9E76-1855D0D4A970}"/>
                  </a:ext>
                </a:extLst>
              </p:cNvPr>
              <p:cNvSpPr/>
              <p:nvPr/>
            </p:nvSpPr>
            <p:spPr>
              <a:xfrm>
                <a:off x="7193302" y="6205777"/>
                <a:ext cx="236227" cy="79359"/>
              </a:xfrm>
              <a:custGeom>
                <a:avLst/>
                <a:gdLst>
                  <a:gd name="connsiteX0" fmla="*/ 236228 w 236227"/>
                  <a:gd name="connsiteY0" fmla="*/ 79359 h 79359"/>
                  <a:gd name="connsiteX1" fmla="*/ 208425 w 236227"/>
                  <a:gd name="connsiteY1" fmla="*/ 52284 h 79359"/>
                  <a:gd name="connsiteX2" fmla="*/ 36343 w 236227"/>
                  <a:gd name="connsiteY2" fmla="*/ 19030 h 79359"/>
                  <a:gd name="connsiteX3" fmla="*/ 0 w 236227"/>
                  <a:gd name="connsiteY3" fmla="*/ 33568 h 79359"/>
                  <a:gd name="connsiteX4" fmla="*/ 33435 w 236227"/>
                  <a:gd name="connsiteY4" fmla="*/ 12670 h 79359"/>
                  <a:gd name="connsiteX5" fmla="*/ 212423 w 236227"/>
                  <a:gd name="connsiteY5" fmla="*/ 47378 h 79359"/>
                  <a:gd name="connsiteX6" fmla="*/ 236228 w 236227"/>
                  <a:gd name="connsiteY6" fmla="*/ 79359 h 79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227" h="79359">
                    <a:moveTo>
                      <a:pt x="236228" y="79359"/>
                    </a:moveTo>
                    <a:cubicBezTo>
                      <a:pt x="234955" y="79359"/>
                      <a:pt x="226415" y="67912"/>
                      <a:pt x="208425" y="52284"/>
                    </a:cubicBezTo>
                    <a:cubicBezTo>
                      <a:pt x="161325" y="10853"/>
                      <a:pt x="95491" y="-1867"/>
                      <a:pt x="36343" y="19030"/>
                    </a:cubicBezTo>
                    <a:cubicBezTo>
                      <a:pt x="13992" y="26662"/>
                      <a:pt x="1454" y="35021"/>
                      <a:pt x="0" y="33568"/>
                    </a:cubicBezTo>
                    <a:cubicBezTo>
                      <a:pt x="9395" y="24118"/>
                      <a:pt x="20824" y="16977"/>
                      <a:pt x="33435" y="12670"/>
                    </a:cubicBezTo>
                    <a:cubicBezTo>
                      <a:pt x="94655" y="-12824"/>
                      <a:pt x="165178" y="859"/>
                      <a:pt x="212423" y="47378"/>
                    </a:cubicBezTo>
                    <a:cubicBezTo>
                      <a:pt x="222854" y="55918"/>
                      <a:pt x="231031" y="66912"/>
                      <a:pt x="236228" y="793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7" name="Полилиния: фигура 246">
                <a:extLst>
                  <a:ext uri="{FF2B5EF4-FFF2-40B4-BE49-F238E27FC236}">
                    <a16:creationId xmlns:a16="http://schemas.microsoft.com/office/drawing/2014/main" id="{3C9D0714-722C-9C3B-A01D-1F72E4BD1770}"/>
                  </a:ext>
                </a:extLst>
              </p:cNvPr>
              <p:cNvSpPr/>
              <p:nvPr/>
            </p:nvSpPr>
            <p:spPr>
              <a:xfrm>
                <a:off x="7443909" y="6319109"/>
                <a:ext cx="16813" cy="38895"/>
              </a:xfrm>
              <a:custGeom>
                <a:avLst/>
                <a:gdLst>
                  <a:gd name="connsiteX0" fmla="*/ 14330 w 16813"/>
                  <a:gd name="connsiteY0" fmla="*/ 38895 h 38895"/>
                  <a:gd name="connsiteX1" fmla="*/ 5426 w 16813"/>
                  <a:gd name="connsiteY1" fmla="*/ 20724 h 38895"/>
                  <a:gd name="connsiteX2" fmla="*/ 702 w 16813"/>
                  <a:gd name="connsiteY2" fmla="*/ 372 h 38895"/>
                  <a:gd name="connsiteX3" fmla="*/ 14330 w 16813"/>
                  <a:gd name="connsiteY3" fmla="*/ 17453 h 38895"/>
                  <a:gd name="connsiteX4" fmla="*/ 14330 w 16813"/>
                  <a:gd name="connsiteY4" fmla="*/ 38895 h 3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13" h="38895">
                    <a:moveTo>
                      <a:pt x="14330" y="38895"/>
                    </a:moveTo>
                    <a:cubicBezTo>
                      <a:pt x="11605" y="38895"/>
                      <a:pt x="9061" y="30355"/>
                      <a:pt x="5426" y="20724"/>
                    </a:cubicBezTo>
                    <a:cubicBezTo>
                      <a:pt x="1792" y="11093"/>
                      <a:pt x="-1479" y="2553"/>
                      <a:pt x="702" y="372"/>
                    </a:cubicBezTo>
                    <a:cubicBezTo>
                      <a:pt x="2882" y="-1809"/>
                      <a:pt x="10333" y="5823"/>
                      <a:pt x="14330" y="17453"/>
                    </a:cubicBezTo>
                    <a:cubicBezTo>
                      <a:pt x="18328" y="29083"/>
                      <a:pt x="16874" y="38713"/>
                      <a:pt x="14330" y="38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8" name="Полилиния: фигура 247">
                <a:extLst>
                  <a:ext uri="{FF2B5EF4-FFF2-40B4-BE49-F238E27FC236}">
                    <a16:creationId xmlns:a16="http://schemas.microsoft.com/office/drawing/2014/main" id="{2CDFC87B-0399-FB5C-76BD-95C701134288}"/>
                  </a:ext>
                </a:extLst>
              </p:cNvPr>
              <p:cNvSpPr/>
              <p:nvPr/>
            </p:nvSpPr>
            <p:spPr>
              <a:xfrm>
                <a:off x="9557031" y="6697446"/>
                <a:ext cx="294739" cy="254399"/>
              </a:xfrm>
              <a:custGeom>
                <a:avLst/>
                <a:gdLst>
                  <a:gd name="connsiteX0" fmla="*/ 172992 w 294739"/>
                  <a:gd name="connsiteY0" fmla="*/ 0 h 254399"/>
                  <a:gd name="connsiteX1" fmla="*/ 294739 w 294739"/>
                  <a:gd name="connsiteY1" fmla="*/ 253855 h 254399"/>
                  <a:gd name="connsiteX2" fmla="*/ 77773 w 294739"/>
                  <a:gd name="connsiteY2" fmla="*/ 254400 h 254399"/>
                  <a:gd name="connsiteX3" fmla="*/ 0 w 294739"/>
                  <a:gd name="connsiteY3" fmla="*/ 87223 h 254399"/>
                  <a:gd name="connsiteX4" fmla="*/ 172992 w 294739"/>
                  <a:gd name="connsiteY4" fmla="*/ 0 h 25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739" h="254399">
                    <a:moveTo>
                      <a:pt x="172992" y="0"/>
                    </a:moveTo>
                    <a:lnTo>
                      <a:pt x="294739" y="253855"/>
                    </a:lnTo>
                    <a:lnTo>
                      <a:pt x="77773" y="254400"/>
                    </a:lnTo>
                    <a:lnTo>
                      <a:pt x="0" y="87223"/>
                    </a:lnTo>
                    <a:lnTo>
                      <a:pt x="172992" y="0"/>
                    </a:lnTo>
                    <a:close/>
                  </a:path>
                </a:pathLst>
              </a:custGeom>
              <a:solidFill>
                <a:srgbClr val="263238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49" name="Полилиния: фигура 248">
                <a:extLst>
                  <a:ext uri="{FF2B5EF4-FFF2-40B4-BE49-F238E27FC236}">
                    <a16:creationId xmlns:a16="http://schemas.microsoft.com/office/drawing/2014/main" id="{A30361C4-6A41-85C7-BD92-F3493448F3C9}"/>
                  </a:ext>
                </a:extLst>
              </p:cNvPr>
              <p:cNvSpPr/>
              <p:nvPr/>
            </p:nvSpPr>
            <p:spPr>
              <a:xfrm>
                <a:off x="9296999" y="6198277"/>
                <a:ext cx="390684" cy="390685"/>
              </a:xfrm>
              <a:custGeom>
                <a:avLst/>
                <a:gdLst>
                  <a:gd name="connsiteX0" fmla="*/ 390684 w 390684"/>
                  <a:gd name="connsiteY0" fmla="*/ 195343 h 390685"/>
                  <a:gd name="connsiteX1" fmla="*/ 195342 w 390684"/>
                  <a:gd name="connsiteY1" fmla="*/ 390685 h 390685"/>
                  <a:gd name="connsiteX2" fmla="*/ 0 w 390684"/>
                  <a:gd name="connsiteY2" fmla="*/ 195343 h 390685"/>
                  <a:gd name="connsiteX3" fmla="*/ 195342 w 390684"/>
                  <a:gd name="connsiteY3" fmla="*/ 0 h 390685"/>
                  <a:gd name="connsiteX4" fmla="*/ 390684 w 390684"/>
                  <a:gd name="connsiteY4" fmla="*/ 195343 h 39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684" h="390685">
                    <a:moveTo>
                      <a:pt x="390684" y="195343"/>
                    </a:moveTo>
                    <a:cubicBezTo>
                      <a:pt x="390684" y="303227"/>
                      <a:pt x="303227" y="390685"/>
                      <a:pt x="195342" y="390685"/>
                    </a:cubicBezTo>
                    <a:cubicBezTo>
                      <a:pt x="87457" y="390685"/>
                      <a:pt x="0" y="303227"/>
                      <a:pt x="0" y="195343"/>
                    </a:cubicBezTo>
                    <a:cubicBezTo>
                      <a:pt x="0" y="87458"/>
                      <a:pt x="87457" y="0"/>
                      <a:pt x="195342" y="0"/>
                    </a:cubicBezTo>
                    <a:cubicBezTo>
                      <a:pt x="303227" y="0"/>
                      <a:pt x="390684" y="87458"/>
                      <a:pt x="390684" y="195343"/>
                    </a:cubicBezTo>
                    <a:close/>
                  </a:path>
                </a:pathLst>
              </a:custGeom>
              <a:solidFill>
                <a:srgbClr val="455A64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50" name="Полилиния: фигура 249">
                <a:extLst>
                  <a:ext uri="{FF2B5EF4-FFF2-40B4-BE49-F238E27FC236}">
                    <a16:creationId xmlns:a16="http://schemas.microsoft.com/office/drawing/2014/main" id="{0CFA45B3-36BC-97D5-1BA9-855E755AC6B6}"/>
                  </a:ext>
                </a:extLst>
              </p:cNvPr>
              <p:cNvSpPr/>
              <p:nvPr/>
            </p:nvSpPr>
            <p:spPr>
              <a:xfrm>
                <a:off x="9364960" y="6445408"/>
                <a:ext cx="505163" cy="458100"/>
              </a:xfrm>
              <a:custGeom>
                <a:avLst/>
                <a:gdLst>
                  <a:gd name="connsiteX0" fmla="*/ 388867 w 505163"/>
                  <a:gd name="connsiteY0" fmla="*/ 0 h 458100"/>
                  <a:gd name="connsiteX1" fmla="*/ 505163 w 505163"/>
                  <a:gd name="connsiteY1" fmla="*/ 290742 h 458100"/>
                  <a:gd name="connsiteX2" fmla="*/ 127381 w 505163"/>
                  <a:gd name="connsiteY2" fmla="*/ 458101 h 458100"/>
                  <a:gd name="connsiteX3" fmla="*/ 0 w 505163"/>
                  <a:gd name="connsiteY3" fmla="*/ 159908 h 458100"/>
                  <a:gd name="connsiteX4" fmla="*/ 388867 w 505163"/>
                  <a:gd name="connsiteY4" fmla="*/ 0 h 45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163" h="458100">
                    <a:moveTo>
                      <a:pt x="388867" y="0"/>
                    </a:moveTo>
                    <a:lnTo>
                      <a:pt x="505163" y="290742"/>
                    </a:lnTo>
                    <a:lnTo>
                      <a:pt x="127381" y="458101"/>
                    </a:lnTo>
                    <a:lnTo>
                      <a:pt x="0" y="159908"/>
                    </a:lnTo>
                    <a:lnTo>
                      <a:pt x="388867" y="0"/>
                    </a:lnTo>
                    <a:close/>
                  </a:path>
                </a:pathLst>
              </a:custGeom>
              <a:solidFill>
                <a:srgbClr val="FFC000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grpSp>
            <p:nvGrpSpPr>
              <p:cNvPr id="251" name="Рисунок 128">
                <a:extLst>
                  <a:ext uri="{FF2B5EF4-FFF2-40B4-BE49-F238E27FC236}">
                    <a16:creationId xmlns:a16="http://schemas.microsoft.com/office/drawing/2014/main" id="{6371BBF5-3E88-8DF5-5063-FF15F23CC202}"/>
                  </a:ext>
                </a:extLst>
              </p:cNvPr>
              <p:cNvGrpSpPr/>
              <p:nvPr/>
            </p:nvGrpSpPr>
            <p:grpSpPr>
              <a:xfrm>
                <a:off x="9364778" y="6549712"/>
                <a:ext cx="554590" cy="703943"/>
                <a:chOff x="9364778" y="6549712"/>
                <a:chExt cx="554590" cy="703943"/>
              </a:xfrm>
              <a:solidFill>
                <a:srgbClr val="263238">
                  <a:alpha val="30000"/>
                </a:srgbClr>
              </a:solidFill>
            </p:grpSpPr>
            <p:sp>
              <p:nvSpPr>
                <p:cNvPr id="252" name="Полилиния: фигура 251">
                  <a:extLst>
                    <a:ext uri="{FF2B5EF4-FFF2-40B4-BE49-F238E27FC236}">
                      <a16:creationId xmlns:a16="http://schemas.microsoft.com/office/drawing/2014/main" id="{1711FD05-DE1D-3086-B42B-A98B766A68C3}"/>
                    </a:ext>
                  </a:extLst>
                </p:cNvPr>
                <p:cNvSpPr/>
                <p:nvPr/>
              </p:nvSpPr>
              <p:spPr>
                <a:xfrm>
                  <a:off x="9364960" y="6549712"/>
                  <a:ext cx="252581" cy="353796"/>
                </a:xfrm>
                <a:custGeom>
                  <a:avLst/>
                  <a:gdLst>
                    <a:gd name="connsiteX0" fmla="*/ 135195 w 252581"/>
                    <a:gd name="connsiteY0" fmla="*/ 0 h 353796"/>
                    <a:gd name="connsiteX1" fmla="*/ 252582 w 252581"/>
                    <a:gd name="connsiteY1" fmla="*/ 299283 h 353796"/>
                    <a:gd name="connsiteX2" fmla="*/ 127381 w 252581"/>
                    <a:gd name="connsiteY2" fmla="*/ 353797 h 353796"/>
                    <a:gd name="connsiteX3" fmla="*/ 0 w 252581"/>
                    <a:gd name="connsiteY3" fmla="*/ 55604 h 353796"/>
                    <a:gd name="connsiteX4" fmla="*/ 135195 w 252581"/>
                    <a:gd name="connsiteY4" fmla="*/ 0 h 353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581" h="353796">
                      <a:moveTo>
                        <a:pt x="135195" y="0"/>
                      </a:moveTo>
                      <a:lnTo>
                        <a:pt x="252582" y="299283"/>
                      </a:lnTo>
                      <a:lnTo>
                        <a:pt x="127381" y="353797"/>
                      </a:lnTo>
                      <a:lnTo>
                        <a:pt x="0" y="55604"/>
                      </a:lnTo>
                      <a:lnTo>
                        <a:pt x="135195" y="0"/>
                      </a:ln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Полилиния: фигура 252">
                  <a:extLst>
                    <a:ext uri="{FF2B5EF4-FFF2-40B4-BE49-F238E27FC236}">
                      <a16:creationId xmlns:a16="http://schemas.microsoft.com/office/drawing/2014/main" id="{71F616FA-4930-F0D0-D683-B67DA2167CF6}"/>
                    </a:ext>
                  </a:extLst>
                </p:cNvPr>
                <p:cNvSpPr/>
                <p:nvPr/>
              </p:nvSpPr>
              <p:spPr>
                <a:xfrm>
                  <a:off x="9364778" y="6550439"/>
                  <a:ext cx="253126" cy="354342"/>
                </a:xfrm>
                <a:custGeom>
                  <a:avLst/>
                  <a:gdLst>
                    <a:gd name="connsiteX0" fmla="*/ 127199 w 253126"/>
                    <a:gd name="connsiteY0" fmla="*/ 354342 h 354342"/>
                    <a:gd name="connsiteX1" fmla="*/ 127199 w 253126"/>
                    <a:gd name="connsiteY1" fmla="*/ 354342 h 354342"/>
                    <a:gd name="connsiteX2" fmla="*/ 0 w 253126"/>
                    <a:gd name="connsiteY2" fmla="*/ 55968 h 354342"/>
                    <a:gd name="connsiteX3" fmla="*/ 0 w 253126"/>
                    <a:gd name="connsiteY3" fmla="*/ 55968 h 354342"/>
                    <a:gd name="connsiteX4" fmla="*/ 135558 w 253126"/>
                    <a:gd name="connsiteY4" fmla="*/ 182 h 354342"/>
                    <a:gd name="connsiteX5" fmla="*/ 135558 w 253126"/>
                    <a:gd name="connsiteY5" fmla="*/ 182 h 354342"/>
                    <a:gd name="connsiteX6" fmla="*/ 253127 w 253126"/>
                    <a:gd name="connsiteY6" fmla="*/ 300010 h 354342"/>
                    <a:gd name="connsiteX7" fmla="*/ 253127 w 253126"/>
                    <a:gd name="connsiteY7" fmla="*/ 300010 h 354342"/>
                    <a:gd name="connsiteX8" fmla="*/ 0 w 253126"/>
                    <a:gd name="connsiteY8" fmla="*/ 55968 h 354342"/>
                    <a:gd name="connsiteX9" fmla="*/ 127199 w 253126"/>
                    <a:gd name="connsiteY9" fmla="*/ 353070 h 354342"/>
                    <a:gd name="connsiteX10" fmla="*/ 251673 w 253126"/>
                    <a:gd name="connsiteY10" fmla="*/ 298556 h 354342"/>
                    <a:gd name="connsiteX11" fmla="*/ 134650 w 253126"/>
                    <a:gd name="connsiteY11" fmla="*/ 0 h 354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3126" h="354342">
                      <a:moveTo>
                        <a:pt x="127199" y="354342"/>
                      </a:moveTo>
                      <a:lnTo>
                        <a:pt x="127199" y="354342"/>
                      </a:lnTo>
                      <a:lnTo>
                        <a:pt x="0" y="55968"/>
                      </a:lnTo>
                      <a:lnTo>
                        <a:pt x="0" y="55968"/>
                      </a:lnTo>
                      <a:lnTo>
                        <a:pt x="135558" y="182"/>
                      </a:lnTo>
                      <a:lnTo>
                        <a:pt x="135558" y="182"/>
                      </a:lnTo>
                      <a:lnTo>
                        <a:pt x="253127" y="300010"/>
                      </a:lnTo>
                      <a:lnTo>
                        <a:pt x="253127" y="300010"/>
                      </a:lnTo>
                      <a:close/>
                      <a:moveTo>
                        <a:pt x="0" y="55968"/>
                      </a:moveTo>
                      <a:lnTo>
                        <a:pt x="127199" y="353070"/>
                      </a:lnTo>
                      <a:lnTo>
                        <a:pt x="251673" y="298556"/>
                      </a:lnTo>
                      <a:lnTo>
                        <a:pt x="134650" y="0"/>
                      </a:lnTo>
                      <a:close/>
                    </a:path>
                  </a:pathLst>
                </a:custGeom>
                <a:grpFill/>
                <a:ln w="8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VTB Group Book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4" name="Полилиния: фигура 253">
                <a:extLst>
                  <a:ext uri="{FF2B5EF4-FFF2-40B4-BE49-F238E27FC236}">
                    <a16:creationId xmlns:a16="http://schemas.microsoft.com/office/drawing/2014/main" id="{9AA98064-DABF-CFBD-3A6B-A6805474572A}"/>
                  </a:ext>
                </a:extLst>
              </p:cNvPr>
              <p:cNvSpPr/>
              <p:nvPr/>
            </p:nvSpPr>
            <p:spPr>
              <a:xfrm>
                <a:off x="9351695" y="6221768"/>
                <a:ext cx="235682" cy="79406"/>
              </a:xfrm>
              <a:custGeom>
                <a:avLst/>
                <a:gdLst>
                  <a:gd name="connsiteX0" fmla="*/ 0 w 235682"/>
                  <a:gd name="connsiteY0" fmla="*/ 79359 h 79406"/>
                  <a:gd name="connsiteX1" fmla="*/ 23259 w 235682"/>
                  <a:gd name="connsiteY1" fmla="*/ 47378 h 79406"/>
                  <a:gd name="connsiteX2" fmla="*/ 202247 w 235682"/>
                  <a:gd name="connsiteY2" fmla="*/ 12670 h 79406"/>
                  <a:gd name="connsiteX3" fmla="*/ 235683 w 235682"/>
                  <a:gd name="connsiteY3" fmla="*/ 33567 h 79406"/>
                  <a:gd name="connsiteX4" fmla="*/ 199340 w 235682"/>
                  <a:gd name="connsiteY4" fmla="*/ 19030 h 79406"/>
                  <a:gd name="connsiteX5" fmla="*/ 27257 w 235682"/>
                  <a:gd name="connsiteY5" fmla="*/ 52284 h 79406"/>
                  <a:gd name="connsiteX6" fmla="*/ 0 w 235682"/>
                  <a:gd name="connsiteY6" fmla="*/ 79359 h 7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682" h="79406">
                    <a:moveTo>
                      <a:pt x="0" y="79359"/>
                    </a:moveTo>
                    <a:cubicBezTo>
                      <a:pt x="5034" y="66967"/>
                      <a:pt x="13029" y="55991"/>
                      <a:pt x="23259" y="47378"/>
                    </a:cubicBezTo>
                    <a:cubicBezTo>
                      <a:pt x="70505" y="859"/>
                      <a:pt x="141028" y="-12824"/>
                      <a:pt x="202247" y="12670"/>
                    </a:cubicBezTo>
                    <a:cubicBezTo>
                      <a:pt x="214858" y="16977"/>
                      <a:pt x="226288" y="24118"/>
                      <a:pt x="235683" y="33567"/>
                    </a:cubicBezTo>
                    <a:cubicBezTo>
                      <a:pt x="234774" y="35021"/>
                      <a:pt x="222236" y="26662"/>
                      <a:pt x="199340" y="19030"/>
                    </a:cubicBezTo>
                    <a:cubicBezTo>
                      <a:pt x="140192" y="-1867"/>
                      <a:pt x="74357" y="10853"/>
                      <a:pt x="27257" y="52284"/>
                    </a:cubicBezTo>
                    <a:cubicBezTo>
                      <a:pt x="9813" y="67911"/>
                      <a:pt x="1272" y="80268"/>
                      <a:pt x="0" y="793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  <p:sp>
            <p:nvSpPr>
              <p:cNvPr id="255" name="Полилиния: фигура 254">
                <a:extLst>
                  <a:ext uri="{FF2B5EF4-FFF2-40B4-BE49-F238E27FC236}">
                    <a16:creationId xmlns:a16="http://schemas.microsoft.com/office/drawing/2014/main" id="{B6E7F7FC-952C-E120-9FA4-66007BCBE983}"/>
                  </a:ext>
                </a:extLst>
              </p:cNvPr>
              <p:cNvSpPr/>
              <p:nvPr/>
            </p:nvSpPr>
            <p:spPr>
              <a:xfrm>
                <a:off x="9320138" y="6334808"/>
                <a:ext cx="16740" cy="39189"/>
              </a:xfrm>
              <a:custGeom>
                <a:avLst/>
                <a:gdLst>
                  <a:gd name="connsiteX0" fmla="*/ 2483 w 16740"/>
                  <a:gd name="connsiteY0" fmla="*/ 39186 h 39189"/>
                  <a:gd name="connsiteX1" fmla="*/ 2483 w 16740"/>
                  <a:gd name="connsiteY1" fmla="*/ 17199 h 39189"/>
                  <a:gd name="connsiteX2" fmla="*/ 16111 w 16740"/>
                  <a:gd name="connsiteY2" fmla="*/ 118 h 39189"/>
                  <a:gd name="connsiteX3" fmla="*/ 11387 w 16740"/>
                  <a:gd name="connsiteY3" fmla="*/ 20470 h 39189"/>
                  <a:gd name="connsiteX4" fmla="*/ 2483 w 16740"/>
                  <a:gd name="connsiteY4" fmla="*/ 39186 h 39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40" h="39189">
                    <a:moveTo>
                      <a:pt x="2483" y="39186"/>
                    </a:moveTo>
                    <a:cubicBezTo>
                      <a:pt x="-61" y="39186"/>
                      <a:pt x="-1515" y="28829"/>
                      <a:pt x="2483" y="17199"/>
                    </a:cubicBezTo>
                    <a:cubicBezTo>
                      <a:pt x="6480" y="5569"/>
                      <a:pt x="14113" y="-972"/>
                      <a:pt x="16111" y="118"/>
                    </a:cubicBezTo>
                    <a:cubicBezTo>
                      <a:pt x="18110" y="1208"/>
                      <a:pt x="15021" y="10112"/>
                      <a:pt x="11387" y="20470"/>
                    </a:cubicBezTo>
                    <a:cubicBezTo>
                      <a:pt x="7752" y="30827"/>
                      <a:pt x="5208" y="39368"/>
                      <a:pt x="2483" y="39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VTB Group Book"/>
                  <a:ea typeface="+mn-ea"/>
                  <a:cs typeface="+mn-cs"/>
                </a:endParaRPr>
              </a:p>
            </p:txBody>
          </p:sp>
        </p:grpSp>
      </p:grpSp>
      <p:sp>
        <p:nvSpPr>
          <p:cNvPr id="259" name="Прямоугольник 258">
            <a:extLst>
              <a:ext uri="{FF2B5EF4-FFF2-40B4-BE49-F238E27FC236}">
                <a16:creationId xmlns:a16="http://schemas.microsoft.com/office/drawing/2014/main" id="{57F452CE-1F8D-A74A-C662-6B69B9920A18}"/>
              </a:ext>
            </a:extLst>
          </p:cNvPr>
          <p:cNvSpPr/>
          <p:nvPr/>
        </p:nvSpPr>
        <p:spPr>
          <a:xfrm>
            <a:off x="11467255" y="6466114"/>
            <a:ext cx="528787" cy="39045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TB Group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038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0BCDF-5238-35CC-93A3-1466FFF54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7CEBF78-DE1A-B2F1-8BE7-1310C83F7EBD}"/>
              </a:ext>
            </a:extLst>
          </p:cNvPr>
          <p:cNvSpPr/>
          <p:nvPr/>
        </p:nvSpPr>
        <p:spPr>
          <a:xfrm>
            <a:off x="-1199147" y="2675711"/>
            <a:ext cx="14590294" cy="2233177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50000">
                <a:srgbClr val="006AFF">
                  <a:alpha val="8000"/>
                </a:srgbClr>
              </a:gs>
              <a:gs pos="100000">
                <a:srgbClr val="006AFF">
                  <a:alpha val="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A998762-073A-0496-C31B-507B59F63561}"/>
              </a:ext>
            </a:extLst>
          </p:cNvPr>
          <p:cNvGrpSpPr/>
          <p:nvPr/>
        </p:nvGrpSpPr>
        <p:grpSpPr>
          <a:xfrm>
            <a:off x="2388269" y="1068881"/>
            <a:ext cx="3646549" cy="5428172"/>
            <a:chOff x="3519237" y="1068881"/>
            <a:chExt cx="3646549" cy="5428172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3BF67897-8600-E38B-967E-E5555ABADE25}"/>
                </a:ext>
              </a:extLst>
            </p:cNvPr>
            <p:cNvSpPr/>
            <p:nvPr/>
          </p:nvSpPr>
          <p:spPr>
            <a:xfrm>
              <a:off x="3519237" y="1068881"/>
              <a:ext cx="3646549" cy="5428172"/>
            </a:xfrm>
            <a:prstGeom prst="roundRect">
              <a:avLst>
                <a:gd name="adj" fmla="val 93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 err="1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10" name="Content Placeholder 4">
              <a:extLst>
                <a:ext uri="{FF2B5EF4-FFF2-40B4-BE49-F238E27FC236}">
                  <a16:creationId xmlns:a16="http://schemas.microsoft.com/office/drawing/2014/main" id="{8B557CB2-8CB8-C668-7687-C272799F895D}"/>
                </a:ext>
              </a:extLst>
            </p:cNvPr>
            <p:cNvSpPr txBox="1">
              <a:spLocks/>
            </p:cNvSpPr>
            <p:nvPr/>
          </p:nvSpPr>
          <p:spPr>
            <a:xfrm>
              <a:off x="4029190" y="5405309"/>
              <a:ext cx="2633799" cy="411938"/>
            </a:xfrm>
          </p:spPr>
          <p:txBody>
            <a:bodyPr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006A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ASGolubcova@vtb.ru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C3D6560D-FF8A-C162-0FE5-3631C3F93760}"/>
                </a:ext>
              </a:extLst>
            </p:cNvPr>
            <p:cNvSpPr/>
            <p:nvPr/>
          </p:nvSpPr>
          <p:spPr>
            <a:xfrm>
              <a:off x="3739996" y="4247536"/>
              <a:ext cx="316129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Директор по управлению проектами </a:t>
              </a:r>
            </a:p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Стрим «Обработка и архив документов», ПАО ВТБ </a:t>
              </a: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62830D01-58BD-1254-F442-5C07417833AB}"/>
                </a:ext>
              </a:extLst>
            </p:cNvPr>
            <p:cNvSpPr/>
            <p:nvPr/>
          </p:nvSpPr>
          <p:spPr>
            <a:xfrm>
              <a:off x="4609075" y="4102769"/>
              <a:ext cx="1466872" cy="685800"/>
            </a:xfrm>
            <a:custGeom>
              <a:avLst/>
              <a:gdLst>
                <a:gd name="connsiteX0" fmla="*/ 0 w 2959768"/>
                <a:gd name="connsiteY0" fmla="*/ 0 h 0"/>
                <a:gd name="connsiteX1" fmla="*/ 2959768 w 295976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768">
                  <a:moveTo>
                    <a:pt x="0" y="0"/>
                  </a:moveTo>
                  <a:lnTo>
                    <a:pt x="2959768" y="0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1F7EC4F-C7CB-F80E-8D54-DF8238704700}"/>
                </a:ext>
              </a:extLst>
            </p:cNvPr>
            <p:cNvSpPr txBox="1"/>
            <p:nvPr/>
          </p:nvSpPr>
          <p:spPr>
            <a:xfrm>
              <a:off x="4292425" y="3180649"/>
              <a:ext cx="2182585" cy="7817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Алёна </a:t>
              </a:r>
              <a:b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Голубцова </a:t>
              </a:r>
            </a:p>
          </p:txBody>
        </p:sp>
        <p:sp>
          <p:nvSpPr>
            <p:cNvPr id="27" name="Полилиния: фигура 26">
              <a:extLst>
                <a:ext uri="{FF2B5EF4-FFF2-40B4-BE49-F238E27FC236}">
                  <a16:creationId xmlns:a16="http://schemas.microsoft.com/office/drawing/2014/main" id="{CDD8FAD3-2775-73DC-83EE-B6C00D63C727}"/>
                </a:ext>
              </a:extLst>
            </p:cNvPr>
            <p:cNvSpPr/>
            <p:nvPr/>
          </p:nvSpPr>
          <p:spPr>
            <a:xfrm flipV="1">
              <a:off x="3534368" y="1068882"/>
              <a:ext cx="3631418" cy="1908253"/>
            </a:xfrm>
            <a:custGeom>
              <a:avLst/>
              <a:gdLst>
                <a:gd name="connsiteX0" fmla="*/ 334225 w 3631418"/>
                <a:gd name="connsiteY0" fmla="*/ 1908253 h 1908253"/>
                <a:gd name="connsiteX1" fmla="*/ 3297192 w 3631418"/>
                <a:gd name="connsiteY1" fmla="*/ 1908253 h 1908253"/>
                <a:gd name="connsiteX2" fmla="*/ 3612124 w 3631418"/>
                <a:gd name="connsiteY2" fmla="*/ 1699502 h 1908253"/>
                <a:gd name="connsiteX3" fmla="*/ 3631418 w 3631418"/>
                <a:gd name="connsiteY3" fmla="*/ 1637347 h 1908253"/>
                <a:gd name="connsiteX4" fmla="*/ 3629756 w 3631418"/>
                <a:gd name="connsiteY4" fmla="*/ 1604446 h 1908253"/>
                <a:gd name="connsiteX5" fmla="*/ 1851809 w 3631418"/>
                <a:gd name="connsiteY5" fmla="*/ 0 h 1908253"/>
                <a:gd name="connsiteX6" fmla="*/ 1779608 w 3631418"/>
                <a:gd name="connsiteY6" fmla="*/ 0 h 1908253"/>
                <a:gd name="connsiteX7" fmla="*/ 1661 w 3631418"/>
                <a:gd name="connsiteY7" fmla="*/ 1604446 h 1908253"/>
                <a:gd name="connsiteX8" fmla="*/ 0 w 3631418"/>
                <a:gd name="connsiteY8" fmla="*/ 1637347 h 1908253"/>
                <a:gd name="connsiteX9" fmla="*/ 19294 w 3631418"/>
                <a:gd name="connsiteY9" fmla="*/ 1699502 h 1908253"/>
                <a:gd name="connsiteX10" fmla="*/ 334225 w 3631418"/>
                <a:gd name="connsiteY10" fmla="*/ 1908253 h 190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1418" h="1908253">
                  <a:moveTo>
                    <a:pt x="334225" y="1908253"/>
                  </a:moveTo>
                  <a:lnTo>
                    <a:pt x="3297192" y="1908253"/>
                  </a:lnTo>
                  <a:cubicBezTo>
                    <a:pt x="3438767" y="1908253"/>
                    <a:pt x="3560237" y="1822176"/>
                    <a:pt x="3612124" y="1699502"/>
                  </a:cubicBezTo>
                  <a:lnTo>
                    <a:pt x="3631418" y="1637347"/>
                  </a:lnTo>
                  <a:lnTo>
                    <a:pt x="3629756" y="1604446"/>
                  </a:lnTo>
                  <a:cubicBezTo>
                    <a:pt x="3538235" y="703252"/>
                    <a:pt x="2777149" y="0"/>
                    <a:pt x="1851809" y="0"/>
                  </a:cubicBezTo>
                  <a:lnTo>
                    <a:pt x="1779608" y="0"/>
                  </a:lnTo>
                  <a:cubicBezTo>
                    <a:pt x="854268" y="0"/>
                    <a:pt x="93182" y="703252"/>
                    <a:pt x="1661" y="1604446"/>
                  </a:cubicBezTo>
                  <a:lnTo>
                    <a:pt x="0" y="1637347"/>
                  </a:lnTo>
                  <a:lnTo>
                    <a:pt x="19294" y="1699502"/>
                  </a:lnTo>
                  <a:cubicBezTo>
                    <a:pt x="71180" y="1822176"/>
                    <a:pt x="192651" y="1908253"/>
                    <a:pt x="334225" y="1908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AFF"/>
                </a:gs>
                <a:gs pos="100000">
                  <a:srgbClr val="0085F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04800" dist="1143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3E148117-C2AF-6A7A-34EE-9CE805F45B2C}"/>
                </a:ext>
              </a:extLst>
            </p:cNvPr>
            <p:cNvSpPr/>
            <p:nvPr/>
          </p:nvSpPr>
          <p:spPr>
            <a:xfrm>
              <a:off x="3739996" y="6076336"/>
              <a:ext cx="3161298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+7(916) 246-83-34</a:t>
              </a: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B6C49A8-A458-7000-B936-E877DBCD2845}"/>
                </a:ext>
              </a:extLst>
            </p:cNvPr>
            <p:cNvSpPr/>
            <p:nvPr/>
          </p:nvSpPr>
          <p:spPr>
            <a:xfrm>
              <a:off x="3739996" y="5758137"/>
              <a:ext cx="3161298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Alena_Glbs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E074B03-81C0-04D4-8A37-BDBD885C89B5}"/>
              </a:ext>
            </a:extLst>
          </p:cNvPr>
          <p:cNvGrpSpPr/>
          <p:nvPr/>
        </p:nvGrpSpPr>
        <p:grpSpPr>
          <a:xfrm>
            <a:off x="6370407" y="1068881"/>
            <a:ext cx="3646549" cy="5428172"/>
            <a:chOff x="6370407" y="1068881"/>
            <a:chExt cx="3646549" cy="5428172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318D9146-52AF-EF70-9741-5D8BED050047}"/>
                </a:ext>
              </a:extLst>
            </p:cNvPr>
            <p:cNvSpPr/>
            <p:nvPr/>
          </p:nvSpPr>
          <p:spPr>
            <a:xfrm>
              <a:off x="6370407" y="1068881"/>
              <a:ext cx="3646549" cy="5428172"/>
            </a:xfrm>
            <a:prstGeom prst="roundRect">
              <a:avLst>
                <a:gd name="adj" fmla="val 93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 err="1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B9470318-1B99-2616-C787-DCF43CA2A40E}"/>
                </a:ext>
              </a:extLst>
            </p:cNvPr>
            <p:cNvSpPr/>
            <p:nvPr/>
          </p:nvSpPr>
          <p:spPr>
            <a:xfrm>
              <a:off x="6591166" y="4247536"/>
              <a:ext cx="3161298" cy="883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службы </a:t>
              </a:r>
              <a:b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проекта реализации УЦ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ООО «ГК ИННОТЕХ»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A810CF6-3F53-3D78-BAA7-838DCDD64280}"/>
                </a:ext>
              </a:extLst>
            </p:cNvPr>
            <p:cNvSpPr txBox="1"/>
            <p:nvPr/>
          </p:nvSpPr>
          <p:spPr>
            <a:xfrm>
              <a:off x="6984147" y="3180649"/>
              <a:ext cx="2275110" cy="7817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Ольга </a:t>
              </a:r>
              <a:b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Ващенкова </a:t>
              </a:r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B46612E0-5289-5E2A-0628-69FDCB67143A}"/>
                </a:ext>
              </a:extLst>
            </p:cNvPr>
            <p:cNvSpPr/>
            <p:nvPr/>
          </p:nvSpPr>
          <p:spPr>
            <a:xfrm>
              <a:off x="7443313" y="4102769"/>
              <a:ext cx="1466872" cy="685800"/>
            </a:xfrm>
            <a:custGeom>
              <a:avLst/>
              <a:gdLst>
                <a:gd name="connsiteX0" fmla="*/ 0 w 2959768"/>
                <a:gd name="connsiteY0" fmla="*/ 0 h 0"/>
                <a:gd name="connsiteX1" fmla="*/ 2959768 w 295976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768">
                  <a:moveTo>
                    <a:pt x="0" y="0"/>
                  </a:moveTo>
                  <a:lnTo>
                    <a:pt x="2959768" y="0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54607DBB-0879-94F3-2C0B-A8FC0EF062C4}"/>
                </a:ext>
              </a:extLst>
            </p:cNvPr>
            <p:cNvSpPr/>
            <p:nvPr/>
          </p:nvSpPr>
          <p:spPr>
            <a:xfrm flipV="1">
              <a:off x="6373506" y="1068882"/>
              <a:ext cx="3631418" cy="1908253"/>
            </a:xfrm>
            <a:custGeom>
              <a:avLst/>
              <a:gdLst>
                <a:gd name="connsiteX0" fmla="*/ 334225 w 3631418"/>
                <a:gd name="connsiteY0" fmla="*/ 1908253 h 1908253"/>
                <a:gd name="connsiteX1" fmla="*/ 3297192 w 3631418"/>
                <a:gd name="connsiteY1" fmla="*/ 1908253 h 1908253"/>
                <a:gd name="connsiteX2" fmla="*/ 3612124 w 3631418"/>
                <a:gd name="connsiteY2" fmla="*/ 1699502 h 1908253"/>
                <a:gd name="connsiteX3" fmla="*/ 3631418 w 3631418"/>
                <a:gd name="connsiteY3" fmla="*/ 1637347 h 1908253"/>
                <a:gd name="connsiteX4" fmla="*/ 3629756 w 3631418"/>
                <a:gd name="connsiteY4" fmla="*/ 1604446 h 1908253"/>
                <a:gd name="connsiteX5" fmla="*/ 1851809 w 3631418"/>
                <a:gd name="connsiteY5" fmla="*/ 0 h 1908253"/>
                <a:gd name="connsiteX6" fmla="*/ 1779608 w 3631418"/>
                <a:gd name="connsiteY6" fmla="*/ 0 h 1908253"/>
                <a:gd name="connsiteX7" fmla="*/ 1661 w 3631418"/>
                <a:gd name="connsiteY7" fmla="*/ 1604446 h 1908253"/>
                <a:gd name="connsiteX8" fmla="*/ 0 w 3631418"/>
                <a:gd name="connsiteY8" fmla="*/ 1637347 h 1908253"/>
                <a:gd name="connsiteX9" fmla="*/ 19294 w 3631418"/>
                <a:gd name="connsiteY9" fmla="*/ 1699502 h 1908253"/>
                <a:gd name="connsiteX10" fmla="*/ 334225 w 3631418"/>
                <a:gd name="connsiteY10" fmla="*/ 1908253 h 190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1418" h="1908253">
                  <a:moveTo>
                    <a:pt x="334225" y="1908253"/>
                  </a:moveTo>
                  <a:lnTo>
                    <a:pt x="3297192" y="1908253"/>
                  </a:lnTo>
                  <a:cubicBezTo>
                    <a:pt x="3438767" y="1908253"/>
                    <a:pt x="3560237" y="1822176"/>
                    <a:pt x="3612124" y="1699502"/>
                  </a:cubicBezTo>
                  <a:lnTo>
                    <a:pt x="3631418" y="1637347"/>
                  </a:lnTo>
                  <a:lnTo>
                    <a:pt x="3629756" y="1604446"/>
                  </a:lnTo>
                  <a:cubicBezTo>
                    <a:pt x="3538235" y="703252"/>
                    <a:pt x="2777149" y="0"/>
                    <a:pt x="1851809" y="0"/>
                  </a:cubicBezTo>
                  <a:lnTo>
                    <a:pt x="1779608" y="0"/>
                  </a:lnTo>
                  <a:cubicBezTo>
                    <a:pt x="854268" y="0"/>
                    <a:pt x="93182" y="703252"/>
                    <a:pt x="1661" y="1604446"/>
                  </a:cubicBezTo>
                  <a:lnTo>
                    <a:pt x="0" y="1637347"/>
                  </a:lnTo>
                  <a:lnTo>
                    <a:pt x="19294" y="1699502"/>
                  </a:lnTo>
                  <a:cubicBezTo>
                    <a:pt x="71180" y="1822176"/>
                    <a:pt x="192651" y="1908253"/>
                    <a:pt x="334225" y="1908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AFF"/>
                </a:gs>
                <a:gs pos="100000">
                  <a:srgbClr val="0085F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04800" dist="1143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C64203F-DC19-4355-5F2D-EA19514334E8}"/>
              </a:ext>
            </a:extLst>
          </p:cNvPr>
          <p:cNvSpPr/>
          <p:nvPr/>
        </p:nvSpPr>
        <p:spPr>
          <a:xfrm>
            <a:off x="6647628" y="6076336"/>
            <a:ext cx="316129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+7(903) 577-51-17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30D9BF9-C6A6-18ED-BF72-5CA44EBC955F}"/>
              </a:ext>
            </a:extLst>
          </p:cNvPr>
          <p:cNvSpPr/>
          <p:nvPr/>
        </p:nvSpPr>
        <p:spPr>
          <a:xfrm>
            <a:off x="6647628" y="5758137"/>
            <a:ext cx="316129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@green5tree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C6F0AEB8-1C9A-D8D0-910A-4E4E82B09344}"/>
              </a:ext>
            </a:extLst>
          </p:cNvPr>
          <p:cNvSpPr txBox="1">
            <a:spLocks/>
          </p:cNvSpPr>
          <p:nvPr/>
        </p:nvSpPr>
        <p:spPr>
          <a:xfrm>
            <a:off x="6552269" y="5405309"/>
            <a:ext cx="3506132" cy="411938"/>
          </a:xfrm>
        </p:spPr>
        <p:txBody>
          <a:bodyPr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Ovaschenkova@inno.tech</a:t>
            </a:r>
          </a:p>
        </p:txBody>
      </p:sp>
    </p:spTree>
    <p:extLst>
      <p:ext uri="{BB962C8B-B14F-4D97-AF65-F5344CB8AC3E}">
        <p14:creationId xmlns:p14="http://schemas.microsoft.com/office/powerpoint/2010/main" val="3072236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0BCDF-5238-35CC-93A3-1466FFF54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7CEBF78-DE1A-B2F1-8BE7-1310C83F7EBD}"/>
              </a:ext>
            </a:extLst>
          </p:cNvPr>
          <p:cNvSpPr/>
          <p:nvPr/>
        </p:nvSpPr>
        <p:spPr>
          <a:xfrm>
            <a:off x="-1199147" y="2675711"/>
            <a:ext cx="14590294" cy="2233177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50000">
                <a:srgbClr val="006AFF">
                  <a:alpha val="8000"/>
                </a:srgbClr>
              </a:gs>
              <a:gs pos="100000">
                <a:srgbClr val="006AFF">
                  <a:alpha val="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A998762-073A-0496-C31B-507B59F63561}"/>
              </a:ext>
            </a:extLst>
          </p:cNvPr>
          <p:cNvGrpSpPr/>
          <p:nvPr/>
        </p:nvGrpSpPr>
        <p:grpSpPr>
          <a:xfrm>
            <a:off x="2388269" y="1068881"/>
            <a:ext cx="3646549" cy="5428172"/>
            <a:chOff x="3519237" y="1068881"/>
            <a:chExt cx="3646549" cy="5428172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3BF67897-8600-E38B-967E-E5555ABADE25}"/>
                </a:ext>
              </a:extLst>
            </p:cNvPr>
            <p:cNvSpPr/>
            <p:nvPr/>
          </p:nvSpPr>
          <p:spPr>
            <a:xfrm>
              <a:off x="3519237" y="1068881"/>
              <a:ext cx="3646549" cy="5428172"/>
            </a:xfrm>
            <a:prstGeom prst="roundRect">
              <a:avLst>
                <a:gd name="adj" fmla="val 93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 err="1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10" name="Content Placeholder 4">
              <a:extLst>
                <a:ext uri="{FF2B5EF4-FFF2-40B4-BE49-F238E27FC236}">
                  <a16:creationId xmlns:a16="http://schemas.microsoft.com/office/drawing/2014/main" id="{8B557CB2-8CB8-C668-7687-C272799F895D}"/>
                </a:ext>
              </a:extLst>
            </p:cNvPr>
            <p:cNvSpPr txBox="1">
              <a:spLocks/>
            </p:cNvSpPr>
            <p:nvPr/>
          </p:nvSpPr>
          <p:spPr>
            <a:xfrm>
              <a:off x="4029190" y="5405309"/>
              <a:ext cx="2633799" cy="411938"/>
            </a:xfrm>
          </p:spPr>
          <p:txBody>
            <a:bodyPr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006A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ASGolubcova@vtb.ru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C3D6560D-FF8A-C162-0FE5-3631C3F93760}"/>
                </a:ext>
              </a:extLst>
            </p:cNvPr>
            <p:cNvSpPr/>
            <p:nvPr/>
          </p:nvSpPr>
          <p:spPr>
            <a:xfrm>
              <a:off x="3739996" y="4247536"/>
              <a:ext cx="316129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Директор по управлению проектами </a:t>
              </a:r>
            </a:p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Стрим «Обработка и архив документов», ПАО ВТБ </a:t>
              </a: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62830D01-58BD-1254-F442-5C07417833AB}"/>
                </a:ext>
              </a:extLst>
            </p:cNvPr>
            <p:cNvSpPr/>
            <p:nvPr/>
          </p:nvSpPr>
          <p:spPr>
            <a:xfrm>
              <a:off x="4609075" y="4102769"/>
              <a:ext cx="1466872" cy="685800"/>
            </a:xfrm>
            <a:custGeom>
              <a:avLst/>
              <a:gdLst>
                <a:gd name="connsiteX0" fmla="*/ 0 w 2959768"/>
                <a:gd name="connsiteY0" fmla="*/ 0 h 0"/>
                <a:gd name="connsiteX1" fmla="*/ 2959768 w 295976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768">
                  <a:moveTo>
                    <a:pt x="0" y="0"/>
                  </a:moveTo>
                  <a:lnTo>
                    <a:pt x="2959768" y="0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1F7EC4F-C7CB-F80E-8D54-DF8238704700}"/>
                </a:ext>
              </a:extLst>
            </p:cNvPr>
            <p:cNvSpPr txBox="1"/>
            <p:nvPr/>
          </p:nvSpPr>
          <p:spPr>
            <a:xfrm>
              <a:off x="4292425" y="3180649"/>
              <a:ext cx="2182585" cy="7817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Алёна </a:t>
              </a:r>
              <a:b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Голубцова </a:t>
              </a:r>
            </a:p>
          </p:txBody>
        </p:sp>
        <p:sp>
          <p:nvSpPr>
            <p:cNvPr id="27" name="Полилиния: фигура 26">
              <a:extLst>
                <a:ext uri="{FF2B5EF4-FFF2-40B4-BE49-F238E27FC236}">
                  <a16:creationId xmlns:a16="http://schemas.microsoft.com/office/drawing/2014/main" id="{CDD8FAD3-2775-73DC-83EE-B6C00D63C727}"/>
                </a:ext>
              </a:extLst>
            </p:cNvPr>
            <p:cNvSpPr/>
            <p:nvPr/>
          </p:nvSpPr>
          <p:spPr>
            <a:xfrm flipV="1">
              <a:off x="3534368" y="1068882"/>
              <a:ext cx="3631418" cy="1908253"/>
            </a:xfrm>
            <a:custGeom>
              <a:avLst/>
              <a:gdLst>
                <a:gd name="connsiteX0" fmla="*/ 334225 w 3631418"/>
                <a:gd name="connsiteY0" fmla="*/ 1908253 h 1908253"/>
                <a:gd name="connsiteX1" fmla="*/ 3297192 w 3631418"/>
                <a:gd name="connsiteY1" fmla="*/ 1908253 h 1908253"/>
                <a:gd name="connsiteX2" fmla="*/ 3612124 w 3631418"/>
                <a:gd name="connsiteY2" fmla="*/ 1699502 h 1908253"/>
                <a:gd name="connsiteX3" fmla="*/ 3631418 w 3631418"/>
                <a:gd name="connsiteY3" fmla="*/ 1637347 h 1908253"/>
                <a:gd name="connsiteX4" fmla="*/ 3629756 w 3631418"/>
                <a:gd name="connsiteY4" fmla="*/ 1604446 h 1908253"/>
                <a:gd name="connsiteX5" fmla="*/ 1851809 w 3631418"/>
                <a:gd name="connsiteY5" fmla="*/ 0 h 1908253"/>
                <a:gd name="connsiteX6" fmla="*/ 1779608 w 3631418"/>
                <a:gd name="connsiteY6" fmla="*/ 0 h 1908253"/>
                <a:gd name="connsiteX7" fmla="*/ 1661 w 3631418"/>
                <a:gd name="connsiteY7" fmla="*/ 1604446 h 1908253"/>
                <a:gd name="connsiteX8" fmla="*/ 0 w 3631418"/>
                <a:gd name="connsiteY8" fmla="*/ 1637347 h 1908253"/>
                <a:gd name="connsiteX9" fmla="*/ 19294 w 3631418"/>
                <a:gd name="connsiteY9" fmla="*/ 1699502 h 1908253"/>
                <a:gd name="connsiteX10" fmla="*/ 334225 w 3631418"/>
                <a:gd name="connsiteY10" fmla="*/ 1908253 h 190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1418" h="1908253">
                  <a:moveTo>
                    <a:pt x="334225" y="1908253"/>
                  </a:moveTo>
                  <a:lnTo>
                    <a:pt x="3297192" y="1908253"/>
                  </a:lnTo>
                  <a:cubicBezTo>
                    <a:pt x="3438767" y="1908253"/>
                    <a:pt x="3560237" y="1822176"/>
                    <a:pt x="3612124" y="1699502"/>
                  </a:cubicBezTo>
                  <a:lnTo>
                    <a:pt x="3631418" y="1637347"/>
                  </a:lnTo>
                  <a:lnTo>
                    <a:pt x="3629756" y="1604446"/>
                  </a:lnTo>
                  <a:cubicBezTo>
                    <a:pt x="3538235" y="703252"/>
                    <a:pt x="2777149" y="0"/>
                    <a:pt x="1851809" y="0"/>
                  </a:cubicBezTo>
                  <a:lnTo>
                    <a:pt x="1779608" y="0"/>
                  </a:lnTo>
                  <a:cubicBezTo>
                    <a:pt x="854268" y="0"/>
                    <a:pt x="93182" y="703252"/>
                    <a:pt x="1661" y="1604446"/>
                  </a:cubicBezTo>
                  <a:lnTo>
                    <a:pt x="0" y="1637347"/>
                  </a:lnTo>
                  <a:lnTo>
                    <a:pt x="19294" y="1699502"/>
                  </a:lnTo>
                  <a:cubicBezTo>
                    <a:pt x="71180" y="1822176"/>
                    <a:pt x="192651" y="1908253"/>
                    <a:pt x="334225" y="1908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AFF"/>
                </a:gs>
                <a:gs pos="100000">
                  <a:srgbClr val="0085F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04800" dist="1143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3E148117-C2AF-6A7A-34EE-9CE805F45B2C}"/>
                </a:ext>
              </a:extLst>
            </p:cNvPr>
            <p:cNvSpPr/>
            <p:nvPr/>
          </p:nvSpPr>
          <p:spPr>
            <a:xfrm>
              <a:off x="3739996" y="6076336"/>
              <a:ext cx="3161298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+7(916) 246-83-34</a:t>
              </a: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B6C49A8-A458-7000-B936-E877DBCD2845}"/>
                </a:ext>
              </a:extLst>
            </p:cNvPr>
            <p:cNvSpPr/>
            <p:nvPr/>
          </p:nvSpPr>
          <p:spPr>
            <a:xfrm>
              <a:off x="3739996" y="5758137"/>
              <a:ext cx="3161298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Alena_Glbs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E074B03-81C0-04D4-8A37-BDBD885C89B5}"/>
              </a:ext>
            </a:extLst>
          </p:cNvPr>
          <p:cNvGrpSpPr/>
          <p:nvPr/>
        </p:nvGrpSpPr>
        <p:grpSpPr>
          <a:xfrm>
            <a:off x="6370407" y="1068881"/>
            <a:ext cx="3646549" cy="5428172"/>
            <a:chOff x="6370407" y="1068881"/>
            <a:chExt cx="3646549" cy="5428172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318D9146-52AF-EF70-9741-5D8BED050047}"/>
                </a:ext>
              </a:extLst>
            </p:cNvPr>
            <p:cNvSpPr/>
            <p:nvPr/>
          </p:nvSpPr>
          <p:spPr>
            <a:xfrm>
              <a:off x="6370407" y="1068881"/>
              <a:ext cx="3646549" cy="5428172"/>
            </a:xfrm>
            <a:prstGeom prst="roundRect">
              <a:avLst>
                <a:gd name="adj" fmla="val 93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2700" sx="101000" sy="101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 err="1">
                <a:solidFill>
                  <a:srgbClr val="FFFFFF"/>
                </a:solidFill>
                <a:latin typeface="Graphik LC Regular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B9470318-1B99-2616-C787-DCF43CA2A40E}"/>
                </a:ext>
              </a:extLst>
            </p:cNvPr>
            <p:cNvSpPr/>
            <p:nvPr/>
          </p:nvSpPr>
          <p:spPr>
            <a:xfrm>
              <a:off x="6591166" y="4247536"/>
              <a:ext cx="3161298" cy="883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службы </a:t>
              </a:r>
              <a:b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проекта реализации УЦ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ООО «ГК ИННОТЕХ»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A810CF6-3F53-3D78-BAA7-838DCDD64280}"/>
                </a:ext>
              </a:extLst>
            </p:cNvPr>
            <p:cNvSpPr txBox="1"/>
            <p:nvPr/>
          </p:nvSpPr>
          <p:spPr>
            <a:xfrm>
              <a:off x="6984147" y="3180649"/>
              <a:ext cx="2275110" cy="7817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Ольга </a:t>
              </a:r>
              <a:b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Ващенкова </a:t>
              </a:r>
            </a:p>
          </p:txBody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B46612E0-5289-5E2A-0628-69FDCB67143A}"/>
                </a:ext>
              </a:extLst>
            </p:cNvPr>
            <p:cNvSpPr/>
            <p:nvPr/>
          </p:nvSpPr>
          <p:spPr>
            <a:xfrm>
              <a:off x="7443313" y="4102769"/>
              <a:ext cx="1466872" cy="685800"/>
            </a:xfrm>
            <a:custGeom>
              <a:avLst/>
              <a:gdLst>
                <a:gd name="connsiteX0" fmla="*/ 0 w 2959768"/>
                <a:gd name="connsiteY0" fmla="*/ 0 h 0"/>
                <a:gd name="connsiteX1" fmla="*/ 2959768 w 295976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768">
                  <a:moveTo>
                    <a:pt x="0" y="0"/>
                  </a:moveTo>
                  <a:lnTo>
                    <a:pt x="2959768" y="0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54607DBB-0879-94F3-2C0B-A8FC0EF062C4}"/>
                </a:ext>
              </a:extLst>
            </p:cNvPr>
            <p:cNvSpPr/>
            <p:nvPr/>
          </p:nvSpPr>
          <p:spPr>
            <a:xfrm flipV="1">
              <a:off x="6373506" y="1068882"/>
              <a:ext cx="3631418" cy="1908253"/>
            </a:xfrm>
            <a:custGeom>
              <a:avLst/>
              <a:gdLst>
                <a:gd name="connsiteX0" fmla="*/ 334225 w 3631418"/>
                <a:gd name="connsiteY0" fmla="*/ 1908253 h 1908253"/>
                <a:gd name="connsiteX1" fmla="*/ 3297192 w 3631418"/>
                <a:gd name="connsiteY1" fmla="*/ 1908253 h 1908253"/>
                <a:gd name="connsiteX2" fmla="*/ 3612124 w 3631418"/>
                <a:gd name="connsiteY2" fmla="*/ 1699502 h 1908253"/>
                <a:gd name="connsiteX3" fmla="*/ 3631418 w 3631418"/>
                <a:gd name="connsiteY3" fmla="*/ 1637347 h 1908253"/>
                <a:gd name="connsiteX4" fmla="*/ 3629756 w 3631418"/>
                <a:gd name="connsiteY4" fmla="*/ 1604446 h 1908253"/>
                <a:gd name="connsiteX5" fmla="*/ 1851809 w 3631418"/>
                <a:gd name="connsiteY5" fmla="*/ 0 h 1908253"/>
                <a:gd name="connsiteX6" fmla="*/ 1779608 w 3631418"/>
                <a:gd name="connsiteY6" fmla="*/ 0 h 1908253"/>
                <a:gd name="connsiteX7" fmla="*/ 1661 w 3631418"/>
                <a:gd name="connsiteY7" fmla="*/ 1604446 h 1908253"/>
                <a:gd name="connsiteX8" fmla="*/ 0 w 3631418"/>
                <a:gd name="connsiteY8" fmla="*/ 1637347 h 1908253"/>
                <a:gd name="connsiteX9" fmla="*/ 19294 w 3631418"/>
                <a:gd name="connsiteY9" fmla="*/ 1699502 h 1908253"/>
                <a:gd name="connsiteX10" fmla="*/ 334225 w 3631418"/>
                <a:gd name="connsiteY10" fmla="*/ 1908253 h 190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1418" h="1908253">
                  <a:moveTo>
                    <a:pt x="334225" y="1908253"/>
                  </a:moveTo>
                  <a:lnTo>
                    <a:pt x="3297192" y="1908253"/>
                  </a:lnTo>
                  <a:cubicBezTo>
                    <a:pt x="3438767" y="1908253"/>
                    <a:pt x="3560237" y="1822176"/>
                    <a:pt x="3612124" y="1699502"/>
                  </a:cubicBezTo>
                  <a:lnTo>
                    <a:pt x="3631418" y="1637347"/>
                  </a:lnTo>
                  <a:lnTo>
                    <a:pt x="3629756" y="1604446"/>
                  </a:lnTo>
                  <a:cubicBezTo>
                    <a:pt x="3538235" y="703252"/>
                    <a:pt x="2777149" y="0"/>
                    <a:pt x="1851809" y="0"/>
                  </a:cubicBezTo>
                  <a:lnTo>
                    <a:pt x="1779608" y="0"/>
                  </a:lnTo>
                  <a:cubicBezTo>
                    <a:pt x="854268" y="0"/>
                    <a:pt x="93182" y="703252"/>
                    <a:pt x="1661" y="1604446"/>
                  </a:cubicBezTo>
                  <a:lnTo>
                    <a:pt x="0" y="1637347"/>
                  </a:lnTo>
                  <a:lnTo>
                    <a:pt x="19294" y="1699502"/>
                  </a:lnTo>
                  <a:cubicBezTo>
                    <a:pt x="71180" y="1822176"/>
                    <a:pt x="192651" y="1908253"/>
                    <a:pt x="334225" y="1908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AFF"/>
                </a:gs>
                <a:gs pos="100000">
                  <a:srgbClr val="0085F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04800" dist="1143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TB Group Book"/>
                <a:ea typeface="+mn-ea"/>
                <a:cs typeface="+mn-cs"/>
              </a:endParaRPr>
            </a:p>
          </p:txBody>
        </p:sp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C64203F-DC19-4355-5F2D-EA19514334E8}"/>
              </a:ext>
            </a:extLst>
          </p:cNvPr>
          <p:cNvSpPr/>
          <p:nvPr/>
        </p:nvSpPr>
        <p:spPr>
          <a:xfrm>
            <a:off x="6647628" y="6076336"/>
            <a:ext cx="316129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+7(903) 577-51-17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30D9BF9-C6A6-18ED-BF72-5CA44EBC955F}"/>
              </a:ext>
            </a:extLst>
          </p:cNvPr>
          <p:cNvSpPr/>
          <p:nvPr/>
        </p:nvSpPr>
        <p:spPr>
          <a:xfrm>
            <a:off x="6647628" y="5758137"/>
            <a:ext cx="316129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@green5tree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C6F0AEB8-1C9A-D8D0-910A-4E4E82B09344}"/>
              </a:ext>
            </a:extLst>
          </p:cNvPr>
          <p:cNvSpPr txBox="1">
            <a:spLocks/>
          </p:cNvSpPr>
          <p:nvPr/>
        </p:nvSpPr>
        <p:spPr>
          <a:xfrm>
            <a:off x="6552269" y="5405309"/>
            <a:ext cx="3506132" cy="411938"/>
          </a:xfrm>
        </p:spPr>
        <p:txBody>
          <a:bodyPr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Ovaschenkova@inno.tech</a:t>
            </a:r>
          </a:p>
        </p:txBody>
      </p:sp>
    </p:spTree>
    <p:extLst>
      <p:ext uri="{BB962C8B-B14F-4D97-AF65-F5344CB8AC3E}">
        <p14:creationId xmlns:p14="http://schemas.microsoft.com/office/powerpoint/2010/main" val="2371949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9D023-63A9-5241-7717-610887A71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53CBF72-0580-A6F4-200B-9719611B15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4827"/>
          <a:stretch/>
        </p:blipFill>
        <p:spPr>
          <a:xfrm rot="5400000">
            <a:off x="6056984" y="813510"/>
            <a:ext cx="4298321" cy="7790659"/>
          </a:xfrm>
          <a:prstGeom prst="rect">
            <a:avLst/>
          </a:prstGeom>
        </p:spPr>
      </p:pic>
      <p:sp>
        <p:nvSpPr>
          <p:cNvPr id="20" name="Прямоугольник: скругленные верхние углы 19">
            <a:extLst>
              <a:ext uri="{FF2B5EF4-FFF2-40B4-BE49-F238E27FC236}">
                <a16:creationId xmlns:a16="http://schemas.microsoft.com/office/drawing/2014/main" id="{A0A60EAF-9C22-6AFB-2F90-4B88120568AF}"/>
              </a:ext>
            </a:extLst>
          </p:cNvPr>
          <p:cNvSpPr/>
          <p:nvPr/>
        </p:nvSpPr>
        <p:spPr>
          <a:xfrm rot="16200000">
            <a:off x="8434225" y="1714555"/>
            <a:ext cx="3486341" cy="4029208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19" name="Прямоугольник: скругленные верхние углы 18">
            <a:extLst>
              <a:ext uri="{FF2B5EF4-FFF2-40B4-BE49-F238E27FC236}">
                <a16:creationId xmlns:a16="http://schemas.microsoft.com/office/drawing/2014/main" id="{5A1A0169-377F-3160-7231-942CB87A93F9}"/>
              </a:ext>
            </a:extLst>
          </p:cNvPr>
          <p:cNvSpPr/>
          <p:nvPr/>
        </p:nvSpPr>
        <p:spPr>
          <a:xfrm rot="16200000">
            <a:off x="4339339" y="1891017"/>
            <a:ext cx="3486341" cy="3676285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8" name="Прямоугольник: скругленные верхние углы 7">
            <a:extLst>
              <a:ext uri="{FF2B5EF4-FFF2-40B4-BE49-F238E27FC236}">
                <a16:creationId xmlns:a16="http://schemas.microsoft.com/office/drawing/2014/main" id="{B9C1A2FD-3DD5-3E64-B3D9-60449D826ED0}"/>
              </a:ext>
            </a:extLst>
          </p:cNvPr>
          <p:cNvSpPr/>
          <p:nvPr/>
        </p:nvSpPr>
        <p:spPr>
          <a:xfrm rot="16200000">
            <a:off x="447395" y="1891018"/>
            <a:ext cx="3486341" cy="3676283"/>
          </a:xfrm>
          <a:prstGeom prst="round2SameRect">
            <a:avLst>
              <a:gd name="adj1" fmla="val 952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37311E-F667-DDF2-2669-DB705003D62A}"/>
              </a:ext>
            </a:extLst>
          </p:cNvPr>
          <p:cNvSpPr txBox="1"/>
          <p:nvPr/>
        </p:nvSpPr>
        <p:spPr>
          <a:xfrm>
            <a:off x="352424" y="219277"/>
            <a:ext cx="10439901" cy="7201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ПАО ВТБ решил начать проект по внедрению </a:t>
            </a:r>
            <a:r>
              <a:rPr lang="ru-RU" sz="2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долговременного хранения электронных документов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59E6DA-042A-3D2A-30CC-DAEFD01F07A5}"/>
              </a:ext>
            </a:extLst>
          </p:cNvPr>
          <p:cNvSpPr txBox="1"/>
          <p:nvPr/>
        </p:nvSpPr>
        <p:spPr>
          <a:xfrm>
            <a:off x="827459" y="2282612"/>
            <a:ext cx="25774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ru-RU" sz="88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A0887E-AAB7-1C4D-42B3-E680DC1E4CA4}"/>
              </a:ext>
            </a:extLst>
          </p:cNvPr>
          <p:cNvSpPr txBox="1"/>
          <p:nvPr/>
        </p:nvSpPr>
        <p:spPr>
          <a:xfrm>
            <a:off x="936838" y="3630498"/>
            <a:ext cx="2577478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документооборота </a:t>
            </a:r>
            <a:b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2020-2022 г переведено </a:t>
            </a:r>
            <a:b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цифровой формат </a:t>
            </a:r>
            <a:b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программы </a:t>
            </a:r>
            <a:b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«Безбумажный банк»</a:t>
            </a:r>
          </a:p>
          <a:p>
            <a:endParaRPr lang="ru-RU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FBE6FD-2FA5-4601-5986-31BAE3A2D91B}"/>
              </a:ext>
            </a:extLst>
          </p:cNvPr>
          <p:cNvSpPr txBox="1"/>
          <p:nvPr/>
        </p:nvSpPr>
        <p:spPr>
          <a:xfrm>
            <a:off x="2800637" y="2416944"/>
            <a:ext cx="736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8A6298-FA05-DA23-5477-D1FE6B954EBE}"/>
              </a:ext>
            </a:extLst>
          </p:cNvPr>
          <p:cNvSpPr txBox="1"/>
          <p:nvPr/>
        </p:nvSpPr>
        <p:spPr>
          <a:xfrm>
            <a:off x="4653501" y="2282612"/>
            <a:ext cx="25774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ru-RU" sz="88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53186F-5DF9-E051-CFFC-45B08EDC9F16}"/>
              </a:ext>
            </a:extLst>
          </p:cNvPr>
          <p:cNvSpPr txBox="1"/>
          <p:nvPr/>
        </p:nvSpPr>
        <p:spPr>
          <a:xfrm>
            <a:off x="4762880" y="3630498"/>
            <a:ext cx="270873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 ежедневно сохраняется в структурированном электронном архиве банка «ИНТАР»</a:t>
            </a:r>
            <a:b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62238E-6009-03E1-79B6-0E4AE525B035}"/>
              </a:ext>
            </a:extLst>
          </p:cNvPr>
          <p:cNvSpPr txBox="1"/>
          <p:nvPr/>
        </p:nvSpPr>
        <p:spPr>
          <a:xfrm>
            <a:off x="5940879" y="2441007"/>
            <a:ext cx="167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EC6213-57ED-7D1E-527A-3D27E5963E29}"/>
              </a:ext>
            </a:extLst>
          </p:cNvPr>
          <p:cNvSpPr txBox="1"/>
          <p:nvPr/>
        </p:nvSpPr>
        <p:spPr>
          <a:xfrm>
            <a:off x="8865649" y="3630498"/>
            <a:ext cx="317796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Растет потребность </a:t>
            </a:r>
            <a:br>
              <a:rPr 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обеспечении долговременного неизменного хранения  ЭП </a:t>
            </a:r>
          </a:p>
        </p:txBody>
      </p:sp>
      <p:pic>
        <p:nvPicPr>
          <p:cNvPr id="27" name="Рисунок 26" descr="Изображение выглядит как Графика, круг, снимок экран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E3DA8C4-0FA6-A729-5D37-2CC3C7240A2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649" y="2416944"/>
            <a:ext cx="1031222" cy="103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4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EDC11-82C3-58D7-0375-8C1CF285C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1544DA71-3630-0088-39D5-15888402D6E7}"/>
              </a:ext>
            </a:extLst>
          </p:cNvPr>
          <p:cNvSpPr/>
          <p:nvPr/>
        </p:nvSpPr>
        <p:spPr>
          <a:xfrm>
            <a:off x="352424" y="976055"/>
            <a:ext cx="11839576" cy="5526123"/>
          </a:xfrm>
          <a:custGeom>
            <a:avLst/>
            <a:gdLst>
              <a:gd name="connsiteX0" fmla="*/ 253760 w 11839576"/>
              <a:gd name="connsiteY0" fmla="*/ 0 h 5526123"/>
              <a:gd name="connsiteX1" fmla="*/ 11839576 w 11839576"/>
              <a:gd name="connsiteY1" fmla="*/ 0 h 5526123"/>
              <a:gd name="connsiteX2" fmla="*/ 11839576 w 11839576"/>
              <a:gd name="connsiteY2" fmla="*/ 5526123 h 5526123"/>
              <a:gd name="connsiteX3" fmla="*/ 253760 w 11839576"/>
              <a:gd name="connsiteY3" fmla="*/ 5526123 h 5526123"/>
              <a:gd name="connsiteX4" fmla="*/ 0 w 11839576"/>
              <a:gd name="connsiteY4" fmla="*/ 5272363 h 5526123"/>
              <a:gd name="connsiteX5" fmla="*/ 0 w 11839576"/>
              <a:gd name="connsiteY5" fmla="*/ 253760 h 5526123"/>
              <a:gd name="connsiteX6" fmla="*/ 253760 w 11839576"/>
              <a:gd name="connsiteY6" fmla="*/ 0 h 552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39576" h="5526123">
                <a:moveTo>
                  <a:pt x="253760" y="0"/>
                </a:moveTo>
                <a:lnTo>
                  <a:pt x="11839576" y="0"/>
                </a:lnTo>
                <a:lnTo>
                  <a:pt x="11839576" y="5526123"/>
                </a:lnTo>
                <a:lnTo>
                  <a:pt x="253760" y="5526123"/>
                </a:lnTo>
                <a:cubicBezTo>
                  <a:pt x="113612" y="5526123"/>
                  <a:pt x="0" y="5412511"/>
                  <a:pt x="0" y="5272363"/>
                </a:cubicBezTo>
                <a:lnTo>
                  <a:pt x="0" y="253760"/>
                </a:lnTo>
                <a:cubicBezTo>
                  <a:pt x="0" y="113612"/>
                  <a:pt x="113612" y="0"/>
                  <a:pt x="253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200" dirty="0">
                <a:solidFill>
                  <a:srgbClr val="FFFFFF"/>
                </a:solidFill>
                <a:latin typeface="Graphik LC Regular"/>
              </a:rPr>
              <a:t>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C4150C-972A-1DB0-C6C2-B12BB91F9920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 хранения документа, подписанного ЭП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F6D9E07-04B8-D9EA-E40D-BCDB028ABCDE}"/>
              </a:ext>
            </a:extLst>
          </p:cNvPr>
          <p:cNvGrpSpPr/>
          <p:nvPr/>
        </p:nvGrpSpPr>
        <p:grpSpPr>
          <a:xfrm>
            <a:off x="485011" y="1602236"/>
            <a:ext cx="11075891" cy="4412901"/>
            <a:chOff x="762097" y="2238677"/>
            <a:chExt cx="11075891" cy="4412901"/>
          </a:xfrm>
        </p:grpSpPr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FA72A02E-3FB8-8CFD-4386-6B923CE022E2}"/>
                </a:ext>
              </a:extLst>
            </p:cNvPr>
            <p:cNvGrpSpPr/>
            <p:nvPr/>
          </p:nvGrpSpPr>
          <p:grpSpPr>
            <a:xfrm>
              <a:off x="762099" y="3442470"/>
              <a:ext cx="10787171" cy="1143000"/>
              <a:chOff x="904461" y="3304819"/>
              <a:chExt cx="10644809" cy="1143000"/>
            </a:xfrm>
          </p:grpSpPr>
          <p:cxnSp>
            <p:nvCxnSpPr>
              <p:cNvPr id="37" name="Прямая со стрелкой 36">
                <a:extLst>
                  <a:ext uri="{FF2B5EF4-FFF2-40B4-BE49-F238E27FC236}">
                    <a16:creationId xmlns:a16="http://schemas.microsoft.com/office/drawing/2014/main" id="{F1232048-520C-C7E2-F032-F68F8CC189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4461" y="3304819"/>
                <a:ext cx="10644809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>
                <a:extLst>
                  <a:ext uri="{FF2B5EF4-FFF2-40B4-BE49-F238E27FC236}">
                    <a16:creationId xmlns:a16="http://schemas.microsoft.com/office/drawing/2014/main" id="{33B7EEC9-06C1-2D73-24F6-738CB2F04B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4461" y="4447819"/>
                <a:ext cx="10644809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33FD0D46-0E8C-DE0C-7D6A-AC7C129546A1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9" y="2397077"/>
              <a:ext cx="10787171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38DAF98-A150-BC51-5F01-AFDB3497D7E8}"/>
                </a:ext>
              </a:extLst>
            </p:cNvPr>
            <p:cNvSpPr txBox="1"/>
            <p:nvPr/>
          </p:nvSpPr>
          <p:spPr>
            <a:xfrm>
              <a:off x="762099" y="5666693"/>
              <a:ext cx="11075889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Метка Доверенного Времени (МДВ) </a:t>
              </a:r>
              <a:r>
                <a:rPr lang="ru-RU" sz="1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— доказательство существования подписанного  документа в указанный момент времени</a:t>
              </a:r>
            </a:p>
            <a:p>
              <a:endPara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Ответ 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OCSP</a:t>
              </a:r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службы </a:t>
              </a:r>
              <a:r>
                <a:rPr lang="ru-RU" sz="1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это значение статуса сертификата ЭП в указанный момент времени 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DEBEB5FE-EE38-D823-9CE3-13D24C480F3B}"/>
                </a:ext>
              </a:extLst>
            </p:cNvPr>
            <p:cNvSpPr/>
            <p:nvPr/>
          </p:nvSpPr>
          <p:spPr>
            <a:xfrm>
              <a:off x="1192873" y="2239453"/>
              <a:ext cx="315249" cy="315249"/>
            </a:xfrm>
            <a:prstGeom prst="ellips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46739AC0-D0BC-AE4F-CFD3-61F79A72263B}"/>
                </a:ext>
              </a:extLst>
            </p:cNvPr>
            <p:cNvSpPr/>
            <p:nvPr/>
          </p:nvSpPr>
          <p:spPr>
            <a:xfrm>
              <a:off x="3454313" y="2238677"/>
              <a:ext cx="316800" cy="316800"/>
            </a:xfrm>
            <a:prstGeom prst="rect">
              <a:avLst/>
            </a:prstGeom>
            <a:solidFill>
              <a:srgbClr val="B1D0FB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Равнобедренный треугольник 14">
              <a:extLst>
                <a:ext uri="{FF2B5EF4-FFF2-40B4-BE49-F238E27FC236}">
                  <a16:creationId xmlns:a16="http://schemas.microsoft.com/office/drawing/2014/main" id="{DD8C89AA-9CEA-5C03-9A76-12218C2B874D}"/>
                </a:ext>
              </a:extLst>
            </p:cNvPr>
            <p:cNvSpPr/>
            <p:nvPr/>
          </p:nvSpPr>
          <p:spPr>
            <a:xfrm rot="5400000">
              <a:off x="5743322" y="2281484"/>
              <a:ext cx="316800" cy="231186"/>
            </a:xfrm>
            <a:prstGeom prst="triangl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FEC23241-F8C5-9802-33A9-1FABAB1B0A59}"/>
                </a:ext>
              </a:extLst>
            </p:cNvPr>
            <p:cNvSpPr/>
            <p:nvPr/>
          </p:nvSpPr>
          <p:spPr>
            <a:xfrm>
              <a:off x="8117944" y="2239453"/>
              <a:ext cx="315249" cy="315249"/>
            </a:xfrm>
            <a:prstGeom prst="ellipse">
              <a:avLst/>
            </a:prstGeom>
            <a:solidFill>
              <a:srgbClr val="B1D0FB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DD07A186-BD17-C3B7-3F2E-3425463D0D50}"/>
                </a:ext>
              </a:extLst>
            </p:cNvPr>
            <p:cNvSpPr/>
            <p:nvPr/>
          </p:nvSpPr>
          <p:spPr>
            <a:xfrm>
              <a:off x="1192873" y="3284846"/>
              <a:ext cx="315249" cy="315249"/>
            </a:xfrm>
            <a:prstGeom prst="ellips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8F13DB06-CE6E-D383-3D2A-2972E167D6A9}"/>
                </a:ext>
              </a:extLst>
            </p:cNvPr>
            <p:cNvSpPr/>
            <p:nvPr/>
          </p:nvSpPr>
          <p:spPr>
            <a:xfrm>
              <a:off x="3454313" y="3284070"/>
              <a:ext cx="316800" cy="316800"/>
            </a:xfrm>
            <a:prstGeom prst="rect">
              <a:avLst/>
            </a:prstGeom>
            <a:solidFill>
              <a:srgbClr val="B1D0FB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Равнобедренный треугольник 20">
              <a:extLst>
                <a:ext uri="{FF2B5EF4-FFF2-40B4-BE49-F238E27FC236}">
                  <a16:creationId xmlns:a16="http://schemas.microsoft.com/office/drawing/2014/main" id="{909607A6-0024-7AFE-533C-D23937AFB163}"/>
                </a:ext>
              </a:extLst>
            </p:cNvPr>
            <p:cNvSpPr/>
            <p:nvPr/>
          </p:nvSpPr>
          <p:spPr>
            <a:xfrm rot="5400000">
              <a:off x="5743322" y="3326877"/>
              <a:ext cx="316800" cy="231186"/>
            </a:xfrm>
            <a:prstGeom prst="triangl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812494F-9047-F6B7-A67F-4022F9F1AC73}"/>
                </a:ext>
              </a:extLst>
            </p:cNvPr>
            <p:cNvSpPr/>
            <p:nvPr/>
          </p:nvSpPr>
          <p:spPr>
            <a:xfrm>
              <a:off x="8117944" y="3284846"/>
              <a:ext cx="315249" cy="315249"/>
            </a:xfrm>
            <a:prstGeom prst="ellipse">
              <a:avLst/>
            </a:prstGeom>
            <a:solidFill>
              <a:srgbClr val="B1D0FB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6B36E4D0-9157-AA9D-46D0-2B9DACB63284}"/>
                </a:ext>
              </a:extLst>
            </p:cNvPr>
            <p:cNvSpPr/>
            <p:nvPr/>
          </p:nvSpPr>
          <p:spPr>
            <a:xfrm>
              <a:off x="1192873" y="4427846"/>
              <a:ext cx="315249" cy="315249"/>
            </a:xfrm>
            <a:prstGeom prst="ellips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8C2B0268-2670-785D-F6E7-2E6696DFB188}"/>
                </a:ext>
              </a:extLst>
            </p:cNvPr>
            <p:cNvSpPr/>
            <p:nvPr/>
          </p:nvSpPr>
          <p:spPr>
            <a:xfrm>
              <a:off x="3454313" y="4427070"/>
              <a:ext cx="316800" cy="316800"/>
            </a:xfrm>
            <a:prstGeom prst="rect">
              <a:avLst/>
            </a:prstGeom>
            <a:solidFill>
              <a:srgbClr val="B1D0FB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Равнобедренный треугольник 31">
              <a:extLst>
                <a:ext uri="{FF2B5EF4-FFF2-40B4-BE49-F238E27FC236}">
                  <a16:creationId xmlns:a16="http://schemas.microsoft.com/office/drawing/2014/main" id="{B26A2BA3-5438-255B-3401-2DC0F036A005}"/>
                </a:ext>
              </a:extLst>
            </p:cNvPr>
            <p:cNvSpPr/>
            <p:nvPr/>
          </p:nvSpPr>
          <p:spPr>
            <a:xfrm rot="5400000">
              <a:off x="10414713" y="2281484"/>
              <a:ext cx="316800" cy="231186"/>
            </a:xfrm>
            <a:prstGeom prst="triangle">
              <a:avLst/>
            </a:prstGeom>
            <a:solidFill>
              <a:srgbClr val="C0000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Равнобедренный треугольник 32">
              <a:extLst>
                <a:ext uri="{FF2B5EF4-FFF2-40B4-BE49-F238E27FC236}">
                  <a16:creationId xmlns:a16="http://schemas.microsoft.com/office/drawing/2014/main" id="{56775CFE-155A-8A12-595B-9033B16F768D}"/>
                </a:ext>
              </a:extLst>
            </p:cNvPr>
            <p:cNvSpPr/>
            <p:nvPr/>
          </p:nvSpPr>
          <p:spPr>
            <a:xfrm rot="5400000">
              <a:off x="10414713" y="3326877"/>
              <a:ext cx="316800" cy="231186"/>
            </a:xfrm>
            <a:prstGeom prst="triangl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Равнобедренный треугольник 33">
              <a:extLst>
                <a:ext uri="{FF2B5EF4-FFF2-40B4-BE49-F238E27FC236}">
                  <a16:creationId xmlns:a16="http://schemas.microsoft.com/office/drawing/2014/main" id="{7871B0CA-2C6D-122D-BF71-B4DA0183D4C1}"/>
                </a:ext>
              </a:extLst>
            </p:cNvPr>
            <p:cNvSpPr/>
            <p:nvPr/>
          </p:nvSpPr>
          <p:spPr>
            <a:xfrm rot="5400000">
              <a:off x="10414713" y="4469877"/>
              <a:ext cx="316800" cy="231186"/>
            </a:xfrm>
            <a:prstGeom prst="triangle">
              <a:avLst/>
            </a:prstGeom>
            <a:solidFill>
              <a:srgbClr val="006AFF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AE53B93-CF4B-39CB-02AE-D8A86977EB28}"/>
                </a:ext>
              </a:extLst>
            </p:cNvPr>
            <p:cNvSpPr txBox="1"/>
            <p:nvPr/>
          </p:nvSpPr>
          <p:spPr>
            <a:xfrm>
              <a:off x="762097" y="2612328"/>
              <a:ext cx="1181001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Начало действия 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сертификата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F8AE56C-67BC-54A9-E6B2-13524EACD69F}"/>
                </a:ext>
              </a:extLst>
            </p:cNvPr>
            <p:cNvSpPr txBox="1"/>
            <p:nvPr/>
          </p:nvSpPr>
          <p:spPr>
            <a:xfrm>
              <a:off x="762097" y="3654548"/>
              <a:ext cx="1181001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Начало действия 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сертификата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4EFFDE2-5C64-4C08-6BA3-4EE753E7A0E6}"/>
                </a:ext>
              </a:extLst>
            </p:cNvPr>
            <p:cNvSpPr txBox="1"/>
            <p:nvPr/>
          </p:nvSpPr>
          <p:spPr>
            <a:xfrm>
              <a:off x="762097" y="4795089"/>
              <a:ext cx="1181001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Начало действия 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сертификата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1106B5C-573D-CF9D-DD35-F843E9B4CF0D}"/>
                </a:ext>
              </a:extLst>
            </p:cNvPr>
            <p:cNvSpPr txBox="1"/>
            <p:nvPr/>
          </p:nvSpPr>
          <p:spPr>
            <a:xfrm>
              <a:off x="3023517" y="2612328"/>
              <a:ext cx="118100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Подписано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A3E3E0A-CEE3-B9B6-608C-2C2AB67B88AE}"/>
                </a:ext>
              </a:extLst>
            </p:cNvPr>
            <p:cNvSpPr txBox="1"/>
            <p:nvPr/>
          </p:nvSpPr>
          <p:spPr>
            <a:xfrm>
              <a:off x="3023517" y="3654548"/>
              <a:ext cx="118100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Подписано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A6A7BD5-F02A-8D1A-F4D5-7FF604B2968F}"/>
                </a:ext>
              </a:extLst>
            </p:cNvPr>
            <p:cNvSpPr txBox="1"/>
            <p:nvPr/>
          </p:nvSpPr>
          <p:spPr>
            <a:xfrm>
              <a:off x="3023517" y="4795089"/>
              <a:ext cx="118100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Подписано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38AC3A4-4439-13D8-2699-108D3AEDEE0F}"/>
                </a:ext>
              </a:extLst>
            </p:cNvPr>
            <p:cNvSpPr txBox="1"/>
            <p:nvPr/>
          </p:nvSpPr>
          <p:spPr>
            <a:xfrm>
              <a:off x="4986280" y="2612328"/>
              <a:ext cx="16209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Подпись юридически признается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0664035-8A30-5A41-98B1-0357F388D550}"/>
                </a:ext>
              </a:extLst>
            </p:cNvPr>
            <p:cNvSpPr txBox="1"/>
            <p:nvPr/>
          </p:nvSpPr>
          <p:spPr>
            <a:xfrm>
              <a:off x="5005944" y="3654548"/>
              <a:ext cx="158167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Подпись юридически признается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603079C-80BB-C39C-32CB-DD08CEAF97C7}"/>
                </a:ext>
              </a:extLst>
            </p:cNvPr>
            <p:cNvSpPr txBox="1"/>
            <p:nvPr/>
          </p:nvSpPr>
          <p:spPr>
            <a:xfrm>
              <a:off x="5081220" y="4795089"/>
              <a:ext cx="154234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Отзыв сертификата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44B0E31-DE5C-2417-6D3C-E35F3E10BB4C}"/>
                </a:ext>
              </a:extLst>
            </p:cNvPr>
            <p:cNvSpPr txBox="1"/>
            <p:nvPr/>
          </p:nvSpPr>
          <p:spPr>
            <a:xfrm>
              <a:off x="7478271" y="2612328"/>
              <a:ext cx="16209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Конец действия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сертификата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77F864C-2560-3711-0507-01006273EE81}"/>
                </a:ext>
              </a:extLst>
            </p:cNvPr>
            <p:cNvSpPr txBox="1"/>
            <p:nvPr/>
          </p:nvSpPr>
          <p:spPr>
            <a:xfrm>
              <a:off x="7497935" y="3654548"/>
              <a:ext cx="158167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Конец действия</a:t>
              </a:r>
              <a:b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сертификата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D58E1E6-15F0-DB98-FD17-738D721E436F}"/>
                </a:ext>
              </a:extLst>
            </p:cNvPr>
            <p:cNvSpPr txBox="1"/>
            <p:nvPr/>
          </p:nvSpPr>
          <p:spPr>
            <a:xfrm>
              <a:off x="9658762" y="2612328"/>
              <a:ext cx="16209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Подпись юридически НЕ признается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15CA763-87D5-3322-A1B2-03A80F02F23A}"/>
                </a:ext>
              </a:extLst>
            </p:cNvPr>
            <p:cNvSpPr txBox="1"/>
            <p:nvPr/>
          </p:nvSpPr>
          <p:spPr>
            <a:xfrm>
              <a:off x="9678426" y="3654548"/>
              <a:ext cx="158167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Подпись юридически признается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58998E4-CB7C-F0A6-918B-744277894FE4}"/>
                </a:ext>
              </a:extLst>
            </p:cNvPr>
            <p:cNvSpPr txBox="1"/>
            <p:nvPr/>
          </p:nvSpPr>
          <p:spPr>
            <a:xfrm>
              <a:off x="9717756" y="4795089"/>
              <a:ext cx="154234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Подпись юридически признается</a:t>
              </a:r>
            </a:p>
          </p:txBody>
        </p:sp>
        <p:sp>
          <p:nvSpPr>
            <p:cNvPr id="70" name="Полилиния: фигура 69">
              <a:extLst>
                <a:ext uri="{FF2B5EF4-FFF2-40B4-BE49-F238E27FC236}">
                  <a16:creationId xmlns:a16="http://schemas.microsoft.com/office/drawing/2014/main" id="{931E8B43-1DEB-7FE2-1531-63FB1F0171F4}"/>
                </a:ext>
              </a:extLst>
            </p:cNvPr>
            <p:cNvSpPr/>
            <p:nvPr/>
          </p:nvSpPr>
          <p:spPr>
            <a:xfrm>
              <a:off x="4079081" y="3490451"/>
              <a:ext cx="388144" cy="545306"/>
            </a:xfrm>
            <a:custGeom>
              <a:avLst/>
              <a:gdLst>
                <a:gd name="connsiteX0" fmla="*/ 0 w 388144"/>
                <a:gd name="connsiteY0" fmla="*/ 0 h 545306"/>
                <a:gd name="connsiteX1" fmla="*/ 388144 w 388144"/>
                <a:gd name="connsiteY1" fmla="*/ 388144 h 545306"/>
                <a:gd name="connsiteX2" fmla="*/ 388144 w 388144"/>
                <a:gd name="connsiteY2" fmla="*/ 545306 h 54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144" h="545306">
                  <a:moveTo>
                    <a:pt x="0" y="0"/>
                  </a:moveTo>
                  <a:lnTo>
                    <a:pt x="388144" y="388144"/>
                  </a:lnTo>
                  <a:lnTo>
                    <a:pt x="388144" y="545306"/>
                  </a:lnTo>
                </a:path>
              </a:pathLst>
            </a:custGeom>
            <a:noFill/>
            <a:ln w="19050">
              <a:solidFill>
                <a:srgbClr val="FFC000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олилиния: фигура 70">
              <a:extLst>
                <a:ext uri="{FF2B5EF4-FFF2-40B4-BE49-F238E27FC236}">
                  <a16:creationId xmlns:a16="http://schemas.microsoft.com/office/drawing/2014/main" id="{4415A051-97F6-2BAB-6C76-2A82A3E97221}"/>
                </a:ext>
              </a:extLst>
            </p:cNvPr>
            <p:cNvSpPr/>
            <p:nvPr/>
          </p:nvSpPr>
          <p:spPr>
            <a:xfrm>
              <a:off x="4079081" y="4618496"/>
              <a:ext cx="388144" cy="545306"/>
            </a:xfrm>
            <a:custGeom>
              <a:avLst/>
              <a:gdLst>
                <a:gd name="connsiteX0" fmla="*/ 0 w 388144"/>
                <a:gd name="connsiteY0" fmla="*/ 0 h 545306"/>
                <a:gd name="connsiteX1" fmla="*/ 388144 w 388144"/>
                <a:gd name="connsiteY1" fmla="*/ 388144 h 545306"/>
                <a:gd name="connsiteX2" fmla="*/ 388144 w 388144"/>
                <a:gd name="connsiteY2" fmla="*/ 545306 h 54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144" h="545306">
                  <a:moveTo>
                    <a:pt x="0" y="0"/>
                  </a:moveTo>
                  <a:lnTo>
                    <a:pt x="388144" y="388144"/>
                  </a:lnTo>
                  <a:lnTo>
                    <a:pt x="388144" y="545306"/>
                  </a:lnTo>
                </a:path>
              </a:pathLst>
            </a:custGeom>
            <a:noFill/>
            <a:ln w="19050">
              <a:solidFill>
                <a:srgbClr val="FFC000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815B8F7-7B88-AC4F-4F8F-E6C505DF98D9}"/>
                </a:ext>
              </a:extLst>
            </p:cNvPr>
            <p:cNvSpPr txBox="1"/>
            <p:nvPr/>
          </p:nvSpPr>
          <p:spPr>
            <a:xfrm>
              <a:off x="3932259" y="4008510"/>
              <a:ext cx="118100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Метка времени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E422383-82DB-B124-645A-308A0EBE4C36}"/>
                </a:ext>
              </a:extLst>
            </p:cNvPr>
            <p:cNvSpPr txBox="1"/>
            <p:nvPr/>
          </p:nvSpPr>
          <p:spPr>
            <a:xfrm>
              <a:off x="3932259" y="5149051"/>
              <a:ext cx="118100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Метка времени</a:t>
              </a:r>
            </a:p>
          </p:txBody>
        </p:sp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416E9331-E2B8-4F7C-D8BF-FBF95A514E17}"/>
                </a:ext>
              </a:extLst>
            </p:cNvPr>
            <p:cNvGrpSpPr/>
            <p:nvPr/>
          </p:nvGrpSpPr>
          <p:grpSpPr>
            <a:xfrm>
              <a:off x="3771113" y="3284070"/>
              <a:ext cx="316800" cy="316800"/>
              <a:chOff x="3771113" y="3146419"/>
              <a:chExt cx="316800" cy="316800"/>
            </a:xfrm>
          </p:grpSpPr>
          <p:sp>
            <p:nvSpPr>
              <p:cNvPr id="62" name="Прямоугольник 61">
                <a:extLst>
                  <a:ext uri="{FF2B5EF4-FFF2-40B4-BE49-F238E27FC236}">
                    <a16:creationId xmlns:a16="http://schemas.microsoft.com/office/drawing/2014/main" id="{BE4D0357-CFC5-B7F1-B991-7D315A9C613B}"/>
                  </a:ext>
                </a:extLst>
              </p:cNvPr>
              <p:cNvSpPr/>
              <p:nvPr/>
            </p:nvSpPr>
            <p:spPr>
              <a:xfrm>
                <a:off x="3771113" y="3146419"/>
                <a:ext cx="316800" cy="316800"/>
              </a:xfrm>
              <a:prstGeom prst="rect">
                <a:avLst/>
              </a:prstGeom>
              <a:solidFill>
                <a:srgbClr val="FFC000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3" name="Прямоугольник 62">
                <a:extLst>
                  <a:ext uri="{FF2B5EF4-FFF2-40B4-BE49-F238E27FC236}">
                    <a16:creationId xmlns:a16="http://schemas.microsoft.com/office/drawing/2014/main" id="{A5B65A62-81F2-492F-67E6-AD910DC5B26D}"/>
                  </a:ext>
                </a:extLst>
              </p:cNvPr>
              <p:cNvSpPr/>
              <p:nvPr/>
            </p:nvSpPr>
            <p:spPr>
              <a:xfrm>
                <a:off x="3786198" y="3161504"/>
                <a:ext cx="286631" cy="286631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я</a:t>
                </a: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9E4646BB-23F3-E3D2-34A8-961799F5DF14}"/>
                </a:ext>
              </a:extLst>
            </p:cNvPr>
            <p:cNvGrpSpPr/>
            <p:nvPr/>
          </p:nvGrpSpPr>
          <p:grpSpPr>
            <a:xfrm>
              <a:off x="3771113" y="4427070"/>
              <a:ext cx="316800" cy="316800"/>
              <a:chOff x="3771113" y="3146419"/>
              <a:chExt cx="316800" cy="316800"/>
            </a:xfrm>
          </p:grpSpPr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DF20B4F2-D435-4131-E9C1-DC75BEC24943}"/>
                  </a:ext>
                </a:extLst>
              </p:cNvPr>
              <p:cNvSpPr/>
              <p:nvPr/>
            </p:nvSpPr>
            <p:spPr>
              <a:xfrm>
                <a:off x="3771113" y="3146419"/>
                <a:ext cx="316800" cy="316800"/>
              </a:xfrm>
              <a:prstGeom prst="rect">
                <a:avLst/>
              </a:prstGeom>
              <a:solidFill>
                <a:srgbClr val="FFC000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50BD6B14-B431-A8CF-0B9A-838D540BF52F}"/>
                  </a:ext>
                </a:extLst>
              </p:cNvPr>
              <p:cNvSpPr/>
              <p:nvPr/>
            </p:nvSpPr>
            <p:spPr>
              <a:xfrm>
                <a:off x="3786198" y="3161504"/>
                <a:ext cx="286631" cy="286631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я</a:t>
                </a:r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6E9C9CF-28BC-9C6B-41B4-C45F51E49FED}"/>
                </a:ext>
              </a:extLst>
            </p:cNvPr>
            <p:cNvSpPr txBox="1"/>
            <p:nvPr/>
          </p:nvSpPr>
          <p:spPr>
            <a:xfrm>
              <a:off x="3823247" y="3357831"/>
              <a:ext cx="21253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15D81CA-83A4-E5EF-199C-7C67C7D3E2E6}"/>
                </a:ext>
              </a:extLst>
            </p:cNvPr>
            <p:cNvSpPr txBox="1"/>
            <p:nvPr/>
          </p:nvSpPr>
          <p:spPr>
            <a:xfrm>
              <a:off x="3823247" y="4503212"/>
              <a:ext cx="21253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</a:t>
              </a:r>
            </a:p>
          </p:txBody>
        </p:sp>
        <p:grpSp>
          <p:nvGrpSpPr>
            <p:cNvPr id="76" name="Группа 75">
              <a:extLst>
                <a:ext uri="{FF2B5EF4-FFF2-40B4-BE49-F238E27FC236}">
                  <a16:creationId xmlns:a16="http://schemas.microsoft.com/office/drawing/2014/main" id="{A6CBA021-ED17-87F3-C073-CED880591CB4}"/>
                </a:ext>
              </a:extLst>
            </p:cNvPr>
            <p:cNvGrpSpPr/>
            <p:nvPr/>
          </p:nvGrpSpPr>
          <p:grpSpPr>
            <a:xfrm rot="18846711">
              <a:off x="5657045" y="4397569"/>
              <a:ext cx="362384" cy="362384"/>
              <a:chOff x="5834063" y="3902869"/>
              <a:chExt cx="419100" cy="419100"/>
            </a:xfrm>
          </p:grpSpPr>
          <p:sp>
            <p:nvSpPr>
              <p:cNvPr id="77" name="Полилиния: фигура 76">
                <a:extLst>
                  <a:ext uri="{FF2B5EF4-FFF2-40B4-BE49-F238E27FC236}">
                    <a16:creationId xmlns:a16="http://schemas.microsoft.com/office/drawing/2014/main" id="{CC6F8195-79D9-6EB3-F4B0-D45D9011CD0D}"/>
                  </a:ext>
                </a:extLst>
              </p:cNvPr>
              <p:cNvSpPr/>
              <p:nvPr/>
            </p:nvSpPr>
            <p:spPr>
              <a:xfrm>
                <a:off x="5834063" y="4112419"/>
                <a:ext cx="419100" cy="0"/>
              </a:xfrm>
              <a:custGeom>
                <a:avLst/>
                <a:gdLst>
                  <a:gd name="connsiteX0" fmla="*/ 0 w 419100"/>
                  <a:gd name="connsiteY0" fmla="*/ 0 h 0"/>
                  <a:gd name="connsiteX1" fmla="*/ 419100 w 4191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100">
                    <a:moveTo>
                      <a:pt x="0" y="0"/>
                    </a:moveTo>
                    <a:lnTo>
                      <a:pt x="419100" y="0"/>
                    </a:lnTo>
                  </a:path>
                </a:pathLst>
              </a:custGeom>
              <a:noFill/>
              <a:ln w="92075">
                <a:solidFill>
                  <a:srgbClr val="C00000"/>
                </a:solidFill>
              </a:ln>
              <a:effectLst>
                <a:outerShdw blurRad="114300" dist="63500" dir="2700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олилиния: фигура 77">
                <a:extLst>
                  <a:ext uri="{FF2B5EF4-FFF2-40B4-BE49-F238E27FC236}">
                    <a16:creationId xmlns:a16="http://schemas.microsoft.com/office/drawing/2014/main" id="{47469CB1-C724-B29A-FAA9-C35EE937A949}"/>
                  </a:ext>
                </a:extLst>
              </p:cNvPr>
              <p:cNvSpPr/>
              <p:nvPr/>
            </p:nvSpPr>
            <p:spPr>
              <a:xfrm rot="5400000">
                <a:off x="5834063" y="4112419"/>
                <a:ext cx="419100" cy="0"/>
              </a:xfrm>
              <a:custGeom>
                <a:avLst/>
                <a:gdLst>
                  <a:gd name="connsiteX0" fmla="*/ 0 w 419100"/>
                  <a:gd name="connsiteY0" fmla="*/ 0 h 0"/>
                  <a:gd name="connsiteX1" fmla="*/ 419100 w 4191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100">
                    <a:moveTo>
                      <a:pt x="0" y="0"/>
                    </a:moveTo>
                    <a:lnTo>
                      <a:pt x="419100" y="0"/>
                    </a:lnTo>
                  </a:path>
                </a:pathLst>
              </a:custGeom>
              <a:noFill/>
              <a:ln w="92075">
                <a:solidFill>
                  <a:srgbClr val="C00000"/>
                </a:solidFill>
              </a:ln>
              <a:effectLst>
                <a:outerShdw blurRad="114300" dist="63500" dir="2700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4878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BD4045-8BF1-5500-DAB3-E30D404BC969}"/>
              </a:ext>
            </a:extLst>
          </p:cNvPr>
          <p:cNvSpPr txBox="1"/>
          <p:nvPr/>
        </p:nvSpPr>
        <p:spPr>
          <a:xfrm>
            <a:off x="4331109" y="519005"/>
            <a:ext cx="352978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400" b="1" dirty="0">
                <a:solidFill>
                  <a:schemeClr val="tx1"/>
                </a:solidFill>
              </a:rPr>
              <a:t>Как добавить Метку Доверенного Времени (МДВ) к электронным подписям, поступающим в банк?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A8B3E2-0A58-D471-CF59-6243F8EE8640}"/>
              </a:ext>
            </a:extLst>
          </p:cNvPr>
          <p:cNvSpPr txBox="1"/>
          <p:nvPr/>
        </p:nvSpPr>
        <p:spPr>
          <a:xfrm>
            <a:off x="8241942" y="3967457"/>
            <a:ext cx="276286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400" b="1" dirty="0">
                <a:solidFill>
                  <a:schemeClr val="tx1"/>
                </a:solidFill>
              </a:rPr>
              <a:t>Как максимально продлить </a:t>
            </a: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b="1" dirty="0">
                <a:solidFill>
                  <a:schemeClr val="tx1"/>
                </a:solidFill>
              </a:rPr>
              <a:t>срок юридической значимости предоставленной  ЭП ?   </a:t>
            </a:r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514463F4-F324-BA69-3BBC-EF42840431F7}"/>
              </a:ext>
            </a:extLst>
          </p:cNvPr>
          <p:cNvGrpSpPr/>
          <p:nvPr/>
        </p:nvGrpSpPr>
        <p:grpSpPr>
          <a:xfrm>
            <a:off x="2085879" y="1560274"/>
            <a:ext cx="8021683" cy="8021681"/>
            <a:chOff x="3117315" y="2591709"/>
            <a:chExt cx="5958810" cy="5958809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4048DCF5-0B86-AECA-7C98-71F8EC706A7D}"/>
                </a:ext>
              </a:extLst>
            </p:cNvPr>
            <p:cNvSpPr/>
            <p:nvPr/>
          </p:nvSpPr>
          <p:spPr>
            <a:xfrm>
              <a:off x="3790382" y="3254442"/>
              <a:ext cx="4682691" cy="4682691"/>
            </a:xfrm>
            <a:prstGeom prst="ellipse">
              <a:avLst/>
            </a:prstGeom>
            <a:solidFill>
              <a:srgbClr val="006AFF">
                <a:alpha val="11000"/>
              </a:srgbClr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-Regular"/>
                <a:ea typeface="+mn-ea"/>
                <a:cs typeface="+mn-cs"/>
              </a:endParaRPr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518B7430-4076-7AFC-86A8-28AEBB26EB91}"/>
                </a:ext>
              </a:extLst>
            </p:cNvPr>
            <p:cNvSpPr/>
            <p:nvPr/>
          </p:nvSpPr>
          <p:spPr>
            <a:xfrm>
              <a:off x="4811094" y="4273401"/>
              <a:ext cx="2595426" cy="2595424"/>
            </a:xfrm>
            <a:prstGeom prst="ellipse">
              <a:avLst/>
            </a:prstGeom>
            <a:noFill/>
            <a:ln w="12700">
              <a:solidFill>
                <a:srgbClr val="006A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-Regular"/>
                <a:ea typeface="+mn-ea"/>
                <a:cs typeface="+mn-cs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ED6375EB-649B-7688-BE3D-1DE7E9331619}"/>
                </a:ext>
              </a:extLst>
            </p:cNvPr>
            <p:cNvSpPr/>
            <p:nvPr/>
          </p:nvSpPr>
          <p:spPr>
            <a:xfrm>
              <a:off x="4222449" y="3684756"/>
              <a:ext cx="3772718" cy="3772715"/>
            </a:xfrm>
            <a:prstGeom prst="ellipse">
              <a:avLst/>
            </a:prstGeom>
            <a:noFill/>
            <a:ln w="12700">
              <a:solidFill>
                <a:srgbClr val="006AFF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-Regular"/>
                <a:ea typeface="+mn-ea"/>
                <a:cs typeface="+mn-cs"/>
              </a:endParaRPr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8F19CA82-0C82-F44E-F873-7DD556D7752E}"/>
                </a:ext>
              </a:extLst>
            </p:cNvPr>
            <p:cNvSpPr/>
            <p:nvPr/>
          </p:nvSpPr>
          <p:spPr>
            <a:xfrm>
              <a:off x="3635884" y="3110277"/>
              <a:ext cx="4921672" cy="4921671"/>
            </a:xfrm>
            <a:prstGeom prst="ellipse">
              <a:avLst/>
            </a:prstGeom>
            <a:noFill/>
            <a:ln w="12700">
              <a:solidFill>
                <a:srgbClr val="006AFF">
                  <a:alpha val="2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-Regular"/>
                <a:ea typeface="+mn-ea"/>
                <a:cs typeface="+mn-cs"/>
              </a:endParaRPr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204AE2F3-F34C-2078-E0C7-0B33A7168276}"/>
                </a:ext>
              </a:extLst>
            </p:cNvPr>
            <p:cNvSpPr/>
            <p:nvPr/>
          </p:nvSpPr>
          <p:spPr>
            <a:xfrm>
              <a:off x="3117315" y="2591709"/>
              <a:ext cx="5958810" cy="5958809"/>
            </a:xfrm>
            <a:prstGeom prst="ellipse">
              <a:avLst/>
            </a:prstGeom>
            <a:noFill/>
            <a:ln w="12700">
              <a:solidFill>
                <a:srgbClr val="006AFF">
                  <a:alpha val="1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-Regular"/>
                <a:ea typeface="+mn-ea"/>
                <a:cs typeface="+mn-cs"/>
              </a:endParaRPr>
            </a:p>
          </p:txBody>
        </p:sp>
      </p:grp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D835318-BBE1-BC50-72BC-E6DA5E12E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889" t="21759" r="17382" b="5738"/>
          <a:stretch/>
        </p:blipFill>
        <p:spPr>
          <a:xfrm>
            <a:off x="4534308" y="2369575"/>
            <a:ext cx="3264310" cy="448842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E6EDBF5-2694-B2FE-ABF7-C10965838D2A}"/>
              </a:ext>
            </a:extLst>
          </p:cNvPr>
          <p:cNvGrpSpPr/>
          <p:nvPr/>
        </p:nvGrpSpPr>
        <p:grpSpPr>
          <a:xfrm>
            <a:off x="5835649" y="1299923"/>
            <a:ext cx="520700" cy="520700"/>
            <a:chOff x="2819400" y="1963196"/>
            <a:chExt cx="520700" cy="520700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FBB92A2-2822-FA13-C3B5-0413018E39E2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2BAEF04C-7485-DA53-6288-EAE89A6B2028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BDE6943A-4FB7-E812-49D0-35C23455AF0C}"/>
              </a:ext>
            </a:extLst>
          </p:cNvPr>
          <p:cNvGrpSpPr/>
          <p:nvPr/>
        </p:nvGrpSpPr>
        <p:grpSpPr>
          <a:xfrm>
            <a:off x="9357380" y="3374253"/>
            <a:ext cx="520700" cy="520700"/>
            <a:chOff x="2819400" y="1963196"/>
            <a:chExt cx="520700" cy="520700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04933096-F45A-84BB-42A1-CBF56FD234F4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>
                <a:solidFill>
                  <a:srgbClr val="FFFFFF"/>
                </a:solidFill>
              </a:endParaRPr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637DFA4D-782A-D6C6-44BB-6BF487765ACC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4D44C5FF-C251-0EDB-8FB0-C37AC4B3AC26}"/>
              </a:ext>
            </a:extLst>
          </p:cNvPr>
          <p:cNvGrpSpPr/>
          <p:nvPr/>
        </p:nvGrpSpPr>
        <p:grpSpPr>
          <a:xfrm>
            <a:off x="2321619" y="3374253"/>
            <a:ext cx="520700" cy="520700"/>
            <a:chOff x="2819400" y="1963196"/>
            <a:chExt cx="520700" cy="520700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937EC1DC-DF48-ED9B-6D14-45DB9B740796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 dirty="0">
                <a:solidFill>
                  <a:srgbClr val="FFFFFF"/>
                </a:solidFill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A196BEBF-6BA0-A3DE-2BDF-CF129B9D98D9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>
                <a:solidFill>
                  <a:srgbClr val="FFFFFF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2A7BA50-B15B-6B40-1A0B-D4236BE343AE}"/>
              </a:ext>
            </a:extLst>
          </p:cNvPr>
          <p:cNvSpPr txBox="1"/>
          <p:nvPr/>
        </p:nvSpPr>
        <p:spPr>
          <a:xfrm>
            <a:off x="1033933" y="4000650"/>
            <a:ext cx="299488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400" b="1" dirty="0">
                <a:solidFill>
                  <a:schemeClr val="tx1"/>
                </a:solidFill>
              </a:rPr>
              <a:t>Как обеспечить долговременное хранение подписи </a:t>
            </a: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b="1" dirty="0">
                <a:solidFill>
                  <a:schemeClr val="tx1"/>
                </a:solidFill>
              </a:rPr>
              <a:t>в электронном архиве Банка </a:t>
            </a: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b="1" dirty="0">
                <a:solidFill>
                  <a:schemeClr val="tx1"/>
                </a:solidFill>
              </a:rPr>
              <a:t>при постоянном обновлении стандартов криптографии? </a:t>
            </a:r>
          </a:p>
        </p:txBody>
      </p:sp>
    </p:spTree>
    <p:extLst>
      <p:ext uri="{BB962C8B-B14F-4D97-AF65-F5344CB8AC3E}">
        <p14:creationId xmlns:p14="http://schemas.microsoft.com/office/powerpoint/2010/main" val="1176456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7E0C8-901E-B263-DA6F-159701A5B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Овал 71">
            <a:extLst>
              <a:ext uri="{FF2B5EF4-FFF2-40B4-BE49-F238E27FC236}">
                <a16:creationId xmlns:a16="http://schemas.microsoft.com/office/drawing/2014/main" id="{7B26E85B-F271-3ECA-5A59-B9659D94E1C0}"/>
              </a:ext>
            </a:extLst>
          </p:cNvPr>
          <p:cNvSpPr/>
          <p:nvPr/>
        </p:nvSpPr>
        <p:spPr>
          <a:xfrm>
            <a:off x="7491622" y="45638"/>
            <a:ext cx="5793260" cy="5793260"/>
          </a:xfrm>
          <a:prstGeom prst="ellipse">
            <a:avLst/>
          </a:prstGeom>
          <a:solidFill>
            <a:srgbClr val="0D69F2">
              <a:alpha val="6000"/>
            </a:srgbClr>
          </a:solidFill>
          <a:ln w="6350"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1001EDE6-E902-B689-F24A-7B921C0F9194}"/>
              </a:ext>
            </a:extLst>
          </p:cNvPr>
          <p:cNvSpPr/>
          <p:nvPr/>
        </p:nvSpPr>
        <p:spPr>
          <a:xfrm>
            <a:off x="6851447" y="1251509"/>
            <a:ext cx="2851518" cy="2851518"/>
          </a:xfrm>
          <a:prstGeom prst="ellipse">
            <a:avLst/>
          </a:prstGeom>
          <a:solidFill>
            <a:srgbClr val="FF8C19">
              <a:alpha val="14000"/>
            </a:srgbClr>
          </a:solidFill>
          <a:ln w="6350"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6E7CAFA2-B597-2472-155C-D72AA94B27A8}"/>
              </a:ext>
            </a:extLst>
          </p:cNvPr>
          <p:cNvSpPr/>
          <p:nvPr/>
        </p:nvSpPr>
        <p:spPr>
          <a:xfrm>
            <a:off x="84187" y="1251509"/>
            <a:ext cx="2851518" cy="2851518"/>
          </a:xfrm>
          <a:prstGeom prst="ellipse">
            <a:avLst/>
          </a:prstGeom>
          <a:solidFill>
            <a:srgbClr val="0D69F2">
              <a:alpha val="14000"/>
            </a:srgbClr>
          </a:solidFill>
          <a:ln w="6350"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1DF3F1-3B8A-E657-F383-6D0E79EA1696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Предложенное решение 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FB8C10C5-8AE0-94F7-206A-BEAA2186CEEC}"/>
              </a:ext>
            </a:extLst>
          </p:cNvPr>
          <p:cNvSpPr/>
          <p:nvPr/>
        </p:nvSpPr>
        <p:spPr>
          <a:xfrm>
            <a:off x="3757810" y="1251509"/>
            <a:ext cx="2851518" cy="2851518"/>
          </a:xfrm>
          <a:prstGeom prst="ellipse">
            <a:avLst/>
          </a:prstGeom>
          <a:solidFill>
            <a:srgbClr val="1E8D5D">
              <a:alpha val="14000"/>
            </a:srgbClr>
          </a:solidFill>
          <a:ln w="6350"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73BD8C0C-EDED-7EC9-F4EB-94EDFBB34DEC}"/>
              </a:ext>
            </a:extLst>
          </p:cNvPr>
          <p:cNvSpPr/>
          <p:nvPr/>
        </p:nvSpPr>
        <p:spPr>
          <a:xfrm rot="5400000">
            <a:off x="4300599" y="-2118978"/>
            <a:ext cx="4256798" cy="12323179"/>
          </a:xfrm>
          <a:custGeom>
            <a:avLst/>
            <a:gdLst>
              <a:gd name="connsiteX0" fmla="*/ 0 w 4295270"/>
              <a:gd name="connsiteY0" fmla="*/ 12323178 h 12323179"/>
              <a:gd name="connsiteX1" fmla="*/ 0 w 4295270"/>
              <a:gd name="connsiteY1" fmla="*/ 0 h 12323179"/>
              <a:gd name="connsiteX2" fmla="*/ 3121826 w 4295270"/>
              <a:gd name="connsiteY2" fmla="*/ 0 h 12323179"/>
              <a:gd name="connsiteX3" fmla="*/ 3121826 w 4295270"/>
              <a:gd name="connsiteY3" fmla="*/ 1 h 12323179"/>
              <a:gd name="connsiteX4" fmla="*/ 4023938 w 4295270"/>
              <a:gd name="connsiteY4" fmla="*/ 1 h 12323179"/>
              <a:gd name="connsiteX5" fmla="*/ 4295270 w 4295270"/>
              <a:gd name="connsiteY5" fmla="*/ 271333 h 12323179"/>
              <a:gd name="connsiteX6" fmla="*/ 4295270 w 4295270"/>
              <a:gd name="connsiteY6" fmla="*/ 12051847 h 12323179"/>
              <a:gd name="connsiteX7" fmla="*/ 4023938 w 4295270"/>
              <a:gd name="connsiteY7" fmla="*/ 12323179 h 12323179"/>
              <a:gd name="connsiteX8" fmla="*/ 271332 w 4295270"/>
              <a:gd name="connsiteY8" fmla="*/ 12323179 h 12323179"/>
              <a:gd name="connsiteX9" fmla="*/ 271325 w 4295270"/>
              <a:gd name="connsiteY9" fmla="*/ 12323178 h 1232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5270" h="12323179">
                <a:moveTo>
                  <a:pt x="0" y="12323178"/>
                </a:moveTo>
                <a:lnTo>
                  <a:pt x="0" y="0"/>
                </a:lnTo>
                <a:lnTo>
                  <a:pt x="3121826" y="0"/>
                </a:lnTo>
                <a:lnTo>
                  <a:pt x="3121826" y="1"/>
                </a:lnTo>
                <a:lnTo>
                  <a:pt x="4023938" y="1"/>
                </a:lnTo>
                <a:cubicBezTo>
                  <a:pt x="4173791" y="1"/>
                  <a:pt x="4295270" y="121481"/>
                  <a:pt x="4295270" y="271333"/>
                </a:cubicBezTo>
                <a:lnTo>
                  <a:pt x="4295270" y="12051847"/>
                </a:lnTo>
                <a:cubicBezTo>
                  <a:pt x="4295270" y="12201700"/>
                  <a:pt x="4173791" y="12323179"/>
                  <a:pt x="4023938" y="12323179"/>
                </a:cubicBezTo>
                <a:lnTo>
                  <a:pt x="271332" y="12323179"/>
                </a:lnTo>
                <a:lnTo>
                  <a:pt x="271325" y="12323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 dirty="0" err="1">
              <a:solidFill>
                <a:srgbClr val="FFFFFF"/>
              </a:solidFill>
              <a:latin typeface="Graphik LC Regular"/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C835962A-23E7-6CBE-7249-ECCFBE243C43}"/>
              </a:ext>
            </a:extLst>
          </p:cNvPr>
          <p:cNvSpPr/>
          <p:nvPr/>
        </p:nvSpPr>
        <p:spPr>
          <a:xfrm>
            <a:off x="265423" y="1914212"/>
            <a:ext cx="12212053" cy="0"/>
          </a:xfrm>
          <a:custGeom>
            <a:avLst/>
            <a:gdLst>
              <a:gd name="connsiteX0" fmla="*/ 0 w 12212053"/>
              <a:gd name="connsiteY0" fmla="*/ 0 h 0"/>
              <a:gd name="connsiteX1" fmla="*/ 12212053 w 1221205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2053">
                <a:moveTo>
                  <a:pt x="0" y="0"/>
                </a:moveTo>
                <a:lnTo>
                  <a:pt x="12212053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1">
            <a:extLst>
              <a:ext uri="{FF2B5EF4-FFF2-40B4-BE49-F238E27FC236}">
                <a16:creationId xmlns:a16="http://schemas.microsoft.com/office/drawing/2014/main" id="{0F8F4740-917E-BC4A-8EB7-F6431BF1C949}"/>
              </a:ext>
            </a:extLst>
          </p:cNvPr>
          <p:cNvSpPr/>
          <p:nvPr/>
        </p:nvSpPr>
        <p:spPr>
          <a:xfrm>
            <a:off x="7959379" y="3886354"/>
            <a:ext cx="3883068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spcAft>
                <a:spcPts val="1000"/>
              </a:spcAft>
            </a:pPr>
            <a:r>
              <a:rPr lang="ru-RU" sz="1600" b="1" kern="0" dirty="0">
                <a:latin typeface="Arial" panose="020B0604020202020204" pitchFamily="34" charset="0"/>
                <a:cs typeface="Arial" panose="020B0604020202020204" pitchFamily="34" charset="0"/>
              </a:rPr>
              <a:t>Усиливать подписи с МДВ до формата архивного хранения СADES-A, который увеличивает срок получения положительного результата проверки подписи</a:t>
            </a:r>
          </a:p>
        </p:txBody>
      </p:sp>
      <p:sp>
        <p:nvSpPr>
          <p:cNvPr id="28" name="Rectangle 35">
            <a:extLst>
              <a:ext uri="{FF2B5EF4-FFF2-40B4-BE49-F238E27FC236}">
                <a16:creationId xmlns:a16="http://schemas.microsoft.com/office/drawing/2014/main" id="{9C845C0D-4752-CA1C-467B-B7D227045975}"/>
              </a:ext>
            </a:extLst>
          </p:cNvPr>
          <p:cNvSpPr/>
          <p:nvPr/>
        </p:nvSpPr>
        <p:spPr>
          <a:xfrm>
            <a:off x="907987" y="3639306"/>
            <a:ext cx="2039510" cy="1969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01.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35">
            <a:extLst>
              <a:ext uri="{FF2B5EF4-FFF2-40B4-BE49-F238E27FC236}">
                <a16:creationId xmlns:a16="http://schemas.microsoft.com/office/drawing/2014/main" id="{237F81A1-51B8-F29A-EA49-DB974EFB8AD4}"/>
              </a:ext>
            </a:extLst>
          </p:cNvPr>
          <p:cNvSpPr/>
          <p:nvPr/>
        </p:nvSpPr>
        <p:spPr>
          <a:xfrm>
            <a:off x="7965237" y="3639306"/>
            <a:ext cx="2039510" cy="1969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03.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6B364A2E-50A0-AF68-2612-8B08FD7AC4D0}"/>
              </a:ext>
            </a:extLst>
          </p:cNvPr>
          <p:cNvSpPr/>
          <p:nvPr/>
        </p:nvSpPr>
        <p:spPr>
          <a:xfrm>
            <a:off x="7905940" y="2335137"/>
            <a:ext cx="1083978" cy="1083978"/>
          </a:xfrm>
          <a:prstGeom prst="ellipse">
            <a:avLst/>
          </a:prstGeom>
          <a:solidFill>
            <a:srgbClr val="FF8C19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EE254C3-8E7C-37E8-CB60-A62457120811}"/>
              </a:ext>
            </a:extLst>
          </p:cNvPr>
          <p:cNvSpPr/>
          <p:nvPr/>
        </p:nvSpPr>
        <p:spPr>
          <a:xfrm>
            <a:off x="907449" y="2335137"/>
            <a:ext cx="1083978" cy="1083978"/>
          </a:xfrm>
          <a:prstGeom prst="ellipse">
            <a:avLst/>
          </a:prstGeom>
          <a:solidFill>
            <a:srgbClr val="0D69F2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1F1D9FA5-EB6E-6323-A763-6C9ACC6F5A8F}"/>
              </a:ext>
            </a:extLst>
          </p:cNvPr>
          <p:cNvGrpSpPr/>
          <p:nvPr/>
        </p:nvGrpSpPr>
        <p:grpSpPr>
          <a:xfrm>
            <a:off x="267407" y="2037174"/>
            <a:ext cx="363854" cy="3587459"/>
            <a:chOff x="267407" y="1759076"/>
            <a:chExt cx="363854" cy="3749231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F3157606-D555-1A57-7998-1F36DE6C3E38}"/>
                </a:ext>
              </a:extLst>
            </p:cNvPr>
            <p:cNvSpPr/>
            <p:nvPr/>
          </p:nvSpPr>
          <p:spPr>
            <a:xfrm>
              <a:off x="267407" y="1759076"/>
              <a:ext cx="354322" cy="367204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олилиния: фигура 74">
              <a:extLst>
                <a:ext uri="{FF2B5EF4-FFF2-40B4-BE49-F238E27FC236}">
                  <a16:creationId xmlns:a16="http://schemas.microsoft.com/office/drawing/2014/main" id="{DCA43805-E684-8D82-5F3B-C2125AAF84D5}"/>
                </a:ext>
              </a:extLst>
            </p:cNvPr>
            <p:cNvSpPr/>
            <p:nvPr/>
          </p:nvSpPr>
          <p:spPr>
            <a:xfrm>
              <a:off x="631261" y="2279249"/>
              <a:ext cx="0" cy="3229058"/>
            </a:xfrm>
            <a:custGeom>
              <a:avLst/>
              <a:gdLst>
                <a:gd name="connsiteX0" fmla="*/ 0 w 0"/>
                <a:gd name="connsiteY0" fmla="*/ 0 h 2839453"/>
                <a:gd name="connsiteX1" fmla="*/ 0 w 0"/>
                <a:gd name="connsiteY1" fmla="*/ 2839453 h 28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39453">
                  <a:moveTo>
                    <a:pt x="0" y="0"/>
                  </a:moveTo>
                  <a:lnTo>
                    <a:pt x="0" y="2839453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369B7F5C-8CD0-9992-95B1-566BAA151A4B}"/>
              </a:ext>
            </a:extLst>
          </p:cNvPr>
          <p:cNvGrpSpPr/>
          <p:nvPr/>
        </p:nvGrpSpPr>
        <p:grpSpPr>
          <a:xfrm>
            <a:off x="7023982" y="2037174"/>
            <a:ext cx="621729" cy="3587459"/>
            <a:chOff x="7642882" y="1759076"/>
            <a:chExt cx="621729" cy="3749231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A03E89C6-5FA4-7038-20EA-DA0C06571E3C}"/>
                </a:ext>
              </a:extLst>
            </p:cNvPr>
            <p:cNvSpPr/>
            <p:nvPr/>
          </p:nvSpPr>
          <p:spPr>
            <a:xfrm>
              <a:off x="7642882" y="1759076"/>
              <a:ext cx="621729" cy="3672046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олилиния: фигура 79">
              <a:extLst>
                <a:ext uri="{FF2B5EF4-FFF2-40B4-BE49-F238E27FC236}">
                  <a16:creationId xmlns:a16="http://schemas.microsoft.com/office/drawing/2014/main" id="{285EC230-6311-8A4E-63C2-1CD55BF7BDD5}"/>
                </a:ext>
              </a:extLst>
            </p:cNvPr>
            <p:cNvSpPr/>
            <p:nvPr/>
          </p:nvSpPr>
          <p:spPr>
            <a:xfrm>
              <a:off x="8261782" y="2279249"/>
              <a:ext cx="0" cy="3229058"/>
            </a:xfrm>
            <a:custGeom>
              <a:avLst/>
              <a:gdLst>
                <a:gd name="connsiteX0" fmla="*/ 0 w 0"/>
                <a:gd name="connsiteY0" fmla="*/ 0 h 2839453"/>
                <a:gd name="connsiteX1" fmla="*/ 0 w 0"/>
                <a:gd name="connsiteY1" fmla="*/ 2839453 h 28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39453">
                  <a:moveTo>
                    <a:pt x="0" y="0"/>
                  </a:moveTo>
                  <a:lnTo>
                    <a:pt x="0" y="2839453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Rectangle 38">
            <a:extLst>
              <a:ext uri="{FF2B5EF4-FFF2-40B4-BE49-F238E27FC236}">
                <a16:creationId xmlns:a16="http://schemas.microsoft.com/office/drawing/2014/main" id="{ED136613-B518-37A3-E184-15367938F9DE}"/>
              </a:ext>
            </a:extLst>
          </p:cNvPr>
          <p:cNvSpPr/>
          <p:nvPr/>
        </p:nvSpPr>
        <p:spPr>
          <a:xfrm>
            <a:off x="4540693" y="3886354"/>
            <a:ext cx="278266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67">
              <a:spcAft>
                <a:spcPts val="1000"/>
              </a:spcAft>
            </a:pPr>
            <a:r>
              <a:rPr lang="ru-RU" sz="1600" b="1" kern="0" dirty="0">
                <a:latin typeface="Arial" panose="020B0604020202020204" pitchFamily="34" charset="0"/>
                <a:cs typeface="Arial" panose="020B0604020202020204" pitchFamily="34" charset="0"/>
              </a:rPr>
              <a:t>Научиться обогащать все  подписи метками доверенного </a:t>
            </a:r>
            <a:br>
              <a:rPr lang="ru-RU" sz="1600" b="1" kern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kern="0" dirty="0">
                <a:latin typeface="Arial" panose="020B0604020202020204" pitchFamily="34" charset="0"/>
                <a:cs typeface="Arial" panose="020B0604020202020204" pitchFamily="34" charset="0"/>
              </a:rPr>
              <a:t>времени (МДВ) </a:t>
            </a:r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4CE32A1C-1335-D107-184C-EC361A8D26D2}"/>
              </a:ext>
            </a:extLst>
          </p:cNvPr>
          <p:cNvSpPr/>
          <p:nvPr/>
        </p:nvSpPr>
        <p:spPr>
          <a:xfrm>
            <a:off x="4553756" y="3639306"/>
            <a:ext cx="2039510" cy="1969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02.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F4B0978-231A-D56E-2753-64647DC95DDA}"/>
              </a:ext>
            </a:extLst>
          </p:cNvPr>
          <p:cNvSpPr/>
          <p:nvPr/>
        </p:nvSpPr>
        <p:spPr>
          <a:xfrm>
            <a:off x="4553756" y="2335137"/>
            <a:ext cx="1083978" cy="1083978"/>
          </a:xfrm>
          <a:prstGeom prst="ellipse">
            <a:avLst/>
          </a:prstGeom>
          <a:solidFill>
            <a:srgbClr val="219246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id="{89671738-614C-90FC-5C4D-ED7D134C64D7}"/>
              </a:ext>
            </a:extLst>
          </p:cNvPr>
          <p:cNvGrpSpPr/>
          <p:nvPr/>
        </p:nvGrpSpPr>
        <p:grpSpPr>
          <a:xfrm>
            <a:off x="3645768" y="2088606"/>
            <a:ext cx="621729" cy="3536028"/>
            <a:chOff x="3826637" y="1812826"/>
            <a:chExt cx="621729" cy="3695481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E9C0D947-745A-56CF-C38D-FE8F8B39A60A}"/>
                </a:ext>
              </a:extLst>
            </p:cNvPr>
            <p:cNvSpPr/>
            <p:nvPr/>
          </p:nvSpPr>
          <p:spPr>
            <a:xfrm>
              <a:off x="3826637" y="1812826"/>
              <a:ext cx="621729" cy="361829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олилиния: фигура 78">
              <a:extLst>
                <a:ext uri="{FF2B5EF4-FFF2-40B4-BE49-F238E27FC236}">
                  <a16:creationId xmlns:a16="http://schemas.microsoft.com/office/drawing/2014/main" id="{1FA6AD34-A84F-7737-DEDE-94AB5AD447F9}"/>
                </a:ext>
              </a:extLst>
            </p:cNvPr>
            <p:cNvSpPr/>
            <p:nvPr/>
          </p:nvSpPr>
          <p:spPr>
            <a:xfrm>
              <a:off x="4446567" y="2279249"/>
              <a:ext cx="0" cy="3229058"/>
            </a:xfrm>
            <a:custGeom>
              <a:avLst/>
              <a:gdLst>
                <a:gd name="connsiteX0" fmla="*/ 0 w 0"/>
                <a:gd name="connsiteY0" fmla="*/ 0 h 2839453"/>
                <a:gd name="connsiteX1" fmla="*/ 0 w 0"/>
                <a:gd name="connsiteY1" fmla="*/ 2839453 h 28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39453">
                  <a:moveTo>
                    <a:pt x="0" y="0"/>
                  </a:moveTo>
                  <a:lnTo>
                    <a:pt x="0" y="2839453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9" name="Рисунок 88" descr="Изображение выглядит как Графика, круг, снимок экран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636C586-A80C-8463-DD9C-91FA2E7551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610" y="2581109"/>
            <a:ext cx="596682" cy="596682"/>
          </a:xfrm>
          <a:prstGeom prst="rect">
            <a:avLst/>
          </a:prstGeom>
        </p:spPr>
      </p:pic>
      <p:sp>
        <p:nvSpPr>
          <p:cNvPr id="9" name="Rectangle 35">
            <a:extLst>
              <a:ext uri="{FF2B5EF4-FFF2-40B4-BE49-F238E27FC236}">
                <a16:creationId xmlns:a16="http://schemas.microsoft.com/office/drawing/2014/main" id="{02798FBC-9797-5F42-0D61-0BE92748DBA3}"/>
              </a:ext>
            </a:extLst>
          </p:cNvPr>
          <p:cNvSpPr/>
          <p:nvPr/>
        </p:nvSpPr>
        <p:spPr>
          <a:xfrm>
            <a:off x="907986" y="3886354"/>
            <a:ext cx="33388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67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Модернизировать УЦ ВТБ, развернуть собственную TSP</a:t>
            </a:r>
            <a:r>
              <a:rPr kumimoji="0" lang="ru-RU" sz="16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 OCSP</a:t>
            </a:r>
            <a:r>
              <a:rPr kumimoji="0" lang="ru-RU" sz="16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c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лужбы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1" name="Рисунок 90" descr="Изображение выглядит как черный, темнот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3D5D8FB-8B51-355B-2D36-D92CAE9BAB1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93" y="2581109"/>
            <a:ext cx="621385" cy="621385"/>
          </a:xfrm>
          <a:prstGeom prst="rect">
            <a:avLst/>
          </a:prstGeom>
        </p:spPr>
      </p:pic>
      <p:pic>
        <p:nvPicPr>
          <p:cNvPr id="93" name="Рисунок 92" descr="Изображение выглядит как черный, темнот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F30E921-C71E-83EF-61DB-FB01D948B56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837" y="2576212"/>
            <a:ext cx="606392" cy="6063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1C6CF2-2B0B-A503-4BFA-9D01270C35E3}"/>
              </a:ext>
            </a:extLst>
          </p:cNvPr>
          <p:cNvSpPr txBox="1"/>
          <p:nvPr/>
        </p:nvSpPr>
        <p:spPr>
          <a:xfrm>
            <a:off x="213066" y="6293973"/>
            <a:ext cx="11593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 —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TSP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Stamp Protocol –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криптографический протокол, позволяющий создавать доказательство факта существования электронного документа на определенный момент времени.</a:t>
            </a:r>
          </a:p>
          <a:p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 —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OCSP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протокол, используемый для получения статуса цифровых сертификатов ЭП.</a:t>
            </a:r>
          </a:p>
        </p:txBody>
      </p:sp>
    </p:spTree>
    <p:extLst>
      <p:ext uri="{BB962C8B-B14F-4D97-AF65-F5344CB8AC3E}">
        <p14:creationId xmlns:p14="http://schemas.microsoft.com/office/powerpoint/2010/main" val="3171960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8AA3A-8528-71ED-AF1B-617C03BA1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C83C4F0-07BD-5D08-EF79-B58961BCDE1D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план действий </a:t>
            </a: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BFAAB0D1-8DBB-73AE-83E3-26C8FBBBAEBB}"/>
              </a:ext>
            </a:extLst>
          </p:cNvPr>
          <p:cNvSpPr/>
          <p:nvPr/>
        </p:nvSpPr>
        <p:spPr>
          <a:xfrm>
            <a:off x="352424" y="976055"/>
            <a:ext cx="11839576" cy="5526123"/>
          </a:xfrm>
          <a:custGeom>
            <a:avLst/>
            <a:gdLst>
              <a:gd name="connsiteX0" fmla="*/ 253760 w 11839576"/>
              <a:gd name="connsiteY0" fmla="*/ 0 h 5526123"/>
              <a:gd name="connsiteX1" fmla="*/ 11839576 w 11839576"/>
              <a:gd name="connsiteY1" fmla="*/ 0 h 5526123"/>
              <a:gd name="connsiteX2" fmla="*/ 11839576 w 11839576"/>
              <a:gd name="connsiteY2" fmla="*/ 5526123 h 5526123"/>
              <a:gd name="connsiteX3" fmla="*/ 253760 w 11839576"/>
              <a:gd name="connsiteY3" fmla="*/ 5526123 h 5526123"/>
              <a:gd name="connsiteX4" fmla="*/ 0 w 11839576"/>
              <a:gd name="connsiteY4" fmla="*/ 5272363 h 5526123"/>
              <a:gd name="connsiteX5" fmla="*/ 0 w 11839576"/>
              <a:gd name="connsiteY5" fmla="*/ 253760 h 5526123"/>
              <a:gd name="connsiteX6" fmla="*/ 253760 w 11839576"/>
              <a:gd name="connsiteY6" fmla="*/ 0 h 552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39576" h="5526123">
                <a:moveTo>
                  <a:pt x="253760" y="0"/>
                </a:moveTo>
                <a:lnTo>
                  <a:pt x="11839576" y="0"/>
                </a:lnTo>
                <a:lnTo>
                  <a:pt x="11839576" y="5526123"/>
                </a:lnTo>
                <a:lnTo>
                  <a:pt x="253760" y="5526123"/>
                </a:lnTo>
                <a:cubicBezTo>
                  <a:pt x="113612" y="5526123"/>
                  <a:pt x="0" y="5412511"/>
                  <a:pt x="0" y="5272363"/>
                </a:cubicBezTo>
                <a:lnTo>
                  <a:pt x="0" y="253760"/>
                </a:lnTo>
                <a:cubicBezTo>
                  <a:pt x="0" y="113612"/>
                  <a:pt x="113612" y="0"/>
                  <a:pt x="253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200" dirty="0">
                <a:solidFill>
                  <a:srgbClr val="FFFFFF"/>
                </a:solidFill>
                <a:latin typeface="Graphik LC Regular"/>
              </a:rPr>
              <a:t>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B966E7-D972-F9C3-33CE-43409F3D0A4C}"/>
              </a:ext>
            </a:extLst>
          </p:cNvPr>
          <p:cNvSpPr txBox="1"/>
          <p:nvPr/>
        </p:nvSpPr>
        <p:spPr>
          <a:xfrm>
            <a:off x="618574" y="1302148"/>
            <a:ext cx="11307276" cy="478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Анализ рынка, оценка разработки собственными силами </a:t>
            </a:r>
          </a:p>
          <a:p>
            <a:pPr>
              <a:spcBef>
                <a:spcPts val="800"/>
              </a:spcBef>
            </a:pPr>
            <a:endParaRPr lang="ru-RU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</a:pPr>
            <a:r>
              <a:rPr lang="ru-RU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 договора с КриптоПро на поставку линейки продуктов под тех стек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Astra Linux</a:t>
            </a:r>
          </a:p>
          <a:p>
            <a:pPr>
              <a:spcBef>
                <a:spcPts val="800"/>
              </a:spcBef>
            </a:pPr>
            <a:endParaRPr 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Внедрение:</a:t>
            </a:r>
          </a:p>
          <a:p>
            <a:pPr marL="468000" lvl="1" indent="-216000">
              <a:spcBef>
                <a:spcPts val="800"/>
              </a:spcBef>
              <a:buClr>
                <a:srgbClr val="006AF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Криптосервера </a:t>
            </a:r>
          </a:p>
          <a:p>
            <a:pPr marL="468000" lvl="1" indent="-216000">
              <a:spcBef>
                <a:spcPts val="800"/>
              </a:spcBef>
              <a:buClr>
                <a:srgbClr val="006AF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Удостоверяющего центра, включая службы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TSP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OCSP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000" lvl="1" indent="-216000">
              <a:spcBef>
                <a:spcPts val="800"/>
              </a:spcBef>
              <a:buClr>
                <a:srgbClr val="006AF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Архива в ландшафт Банка, интеграция со смежными системами, переключение всех потребителей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</a:pPr>
            <a:endParaRPr 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Расширение функциональных возможностей:</a:t>
            </a:r>
          </a:p>
          <a:p>
            <a:pPr marL="468000" lvl="1" indent="-216000">
              <a:spcBef>
                <a:spcPts val="800"/>
              </a:spcBef>
              <a:buClr>
                <a:srgbClr val="006AF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CADES-BES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подписей до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CADES-T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CADES-XLT1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000" lvl="1" indent="-216000">
              <a:spcBef>
                <a:spcPts val="800"/>
              </a:spcBef>
              <a:buClr>
                <a:srgbClr val="006AF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CADES-XLT1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CADES – A</a:t>
            </a:r>
          </a:p>
          <a:p>
            <a:pPr marL="252000" lvl="1">
              <a:spcBef>
                <a:spcPts val="800"/>
              </a:spcBef>
              <a:buClr>
                <a:srgbClr val="006AFF"/>
              </a:buClr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</a:pPr>
            <a:r>
              <a:rPr lang="ru-RU" b="1" dirty="0">
                <a:solidFill>
                  <a:srgbClr val="006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Анализ полученных результатов, формирование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бэклога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развития</a:t>
            </a: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D0563112-07C0-8F4B-17D0-0A833AE65A3C}"/>
              </a:ext>
            </a:extLst>
          </p:cNvPr>
          <p:cNvSpPr/>
          <p:nvPr/>
        </p:nvSpPr>
        <p:spPr>
          <a:xfrm>
            <a:off x="741405" y="1828800"/>
            <a:ext cx="10775092" cy="0"/>
          </a:xfrm>
          <a:custGeom>
            <a:avLst/>
            <a:gdLst>
              <a:gd name="connsiteX0" fmla="*/ 0 w 10775092"/>
              <a:gd name="connsiteY0" fmla="*/ 0 h 0"/>
              <a:gd name="connsiteX1" fmla="*/ 10775092 w 1077509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75092">
                <a:moveTo>
                  <a:pt x="0" y="0"/>
                </a:moveTo>
                <a:lnTo>
                  <a:pt x="1077509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A08EB910-BFB0-A2B2-A144-89ED993B826E}"/>
              </a:ext>
            </a:extLst>
          </p:cNvPr>
          <p:cNvSpPr/>
          <p:nvPr/>
        </p:nvSpPr>
        <p:spPr>
          <a:xfrm>
            <a:off x="741405" y="2545492"/>
            <a:ext cx="10775092" cy="0"/>
          </a:xfrm>
          <a:custGeom>
            <a:avLst/>
            <a:gdLst>
              <a:gd name="connsiteX0" fmla="*/ 0 w 10775092"/>
              <a:gd name="connsiteY0" fmla="*/ 0 h 0"/>
              <a:gd name="connsiteX1" fmla="*/ 10775092 w 1077509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75092">
                <a:moveTo>
                  <a:pt x="0" y="0"/>
                </a:moveTo>
                <a:lnTo>
                  <a:pt x="1077509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6EEB6542-ECF6-AB3F-6465-575F781848E9}"/>
              </a:ext>
            </a:extLst>
          </p:cNvPr>
          <p:cNvSpPr/>
          <p:nvPr/>
        </p:nvSpPr>
        <p:spPr>
          <a:xfrm>
            <a:off x="741405" y="4226011"/>
            <a:ext cx="10775092" cy="0"/>
          </a:xfrm>
          <a:custGeom>
            <a:avLst/>
            <a:gdLst>
              <a:gd name="connsiteX0" fmla="*/ 0 w 10775092"/>
              <a:gd name="connsiteY0" fmla="*/ 0 h 0"/>
              <a:gd name="connsiteX1" fmla="*/ 10775092 w 1077509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75092">
                <a:moveTo>
                  <a:pt x="0" y="0"/>
                </a:moveTo>
                <a:lnTo>
                  <a:pt x="1077509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9AB0E7DE-82F0-F4B5-D7F6-9CDE855460DC}"/>
              </a:ext>
            </a:extLst>
          </p:cNvPr>
          <p:cNvSpPr/>
          <p:nvPr/>
        </p:nvSpPr>
        <p:spPr>
          <a:xfrm>
            <a:off x="741405" y="5535828"/>
            <a:ext cx="10775092" cy="0"/>
          </a:xfrm>
          <a:custGeom>
            <a:avLst/>
            <a:gdLst>
              <a:gd name="connsiteX0" fmla="*/ 0 w 10775092"/>
              <a:gd name="connsiteY0" fmla="*/ 0 h 0"/>
              <a:gd name="connsiteX1" fmla="*/ 10775092 w 1077509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75092">
                <a:moveTo>
                  <a:pt x="0" y="0"/>
                </a:moveTo>
                <a:lnTo>
                  <a:pt x="10775092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748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EADB0-B0AA-DAEB-A63B-7CB0E8304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C947BD56-F81A-9ED3-60C6-5B74BA541098}"/>
              </a:ext>
            </a:extLst>
          </p:cNvPr>
          <p:cNvSpPr/>
          <p:nvPr/>
        </p:nvSpPr>
        <p:spPr>
          <a:xfrm>
            <a:off x="469231" y="2216259"/>
            <a:ext cx="11988000" cy="42539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C722FE5F-3647-26DC-EF57-286C1FD4C065}"/>
              </a:ext>
            </a:extLst>
          </p:cNvPr>
          <p:cNvSpPr/>
          <p:nvPr/>
        </p:nvSpPr>
        <p:spPr>
          <a:xfrm flipH="1">
            <a:off x="2076770" y="2216257"/>
            <a:ext cx="10380457" cy="4253916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: скругленные верхние углы 33">
            <a:extLst>
              <a:ext uri="{FF2B5EF4-FFF2-40B4-BE49-F238E27FC236}">
                <a16:creationId xmlns:a16="http://schemas.microsoft.com/office/drawing/2014/main" id="{3BC170DF-8970-9748-D2E3-F61364304A03}"/>
              </a:ext>
            </a:extLst>
          </p:cNvPr>
          <p:cNvSpPr/>
          <p:nvPr/>
        </p:nvSpPr>
        <p:spPr>
          <a:xfrm>
            <a:off x="469231" y="1250057"/>
            <a:ext cx="11988239" cy="720195"/>
          </a:xfrm>
          <a:prstGeom prst="round2SameRect">
            <a:avLst>
              <a:gd name="adj1" fmla="val 27589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BC9C42-BA60-AAF1-B269-5961F32B41F7}"/>
              </a:ext>
            </a:extLst>
          </p:cNvPr>
          <p:cNvSpPr txBox="1"/>
          <p:nvPr/>
        </p:nvSpPr>
        <p:spPr>
          <a:xfrm>
            <a:off x="352424" y="219277"/>
            <a:ext cx="1043990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подпись становится архивной?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256D43-B80B-A53B-D4FF-1D25CB226DCE}"/>
              </a:ext>
            </a:extLst>
          </p:cNvPr>
          <p:cNvSpPr txBox="1"/>
          <p:nvPr/>
        </p:nvSpPr>
        <p:spPr>
          <a:xfrm>
            <a:off x="8506613" y="3023077"/>
            <a:ext cx="3132613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Загрузка в архив документа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и подписи в формате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CADES-BES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Запрос на усиление подписи</a:t>
            </a:r>
            <a:endParaRPr lang="en-US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Обращение к службам УЦ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для усиления подписи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до </a:t>
            </a:r>
            <a:r>
              <a:rPr lang="en-US" dirty="0">
                <a:solidFill>
                  <a:schemeClr val="tx1"/>
                </a:solidFill>
              </a:rPr>
              <a:t>CADES-XLT1</a:t>
            </a: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Обращение к службам УЦ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для усиления подписи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до </a:t>
            </a:r>
            <a:r>
              <a:rPr lang="en-US" dirty="0">
                <a:solidFill>
                  <a:schemeClr val="tx1"/>
                </a:solidFill>
              </a:rPr>
              <a:t>CADES-A</a:t>
            </a:r>
            <a:endParaRPr lang="ru-RU" dirty="0">
              <a:solidFill>
                <a:schemeClr val="tx1"/>
              </a:solidFill>
            </a:endParaRPr>
          </a:p>
          <a:p>
            <a:pPr marL="216000" indent="-216000">
              <a:buClr>
                <a:srgbClr val="006AFF"/>
              </a:buClr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D4B798-40B3-61F1-B2C6-91058E74F76E}"/>
              </a:ext>
            </a:extLst>
          </p:cNvPr>
          <p:cNvSpPr txBox="1"/>
          <p:nvPr/>
        </p:nvSpPr>
        <p:spPr>
          <a:xfrm>
            <a:off x="767816" y="1475463"/>
            <a:ext cx="42761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R="0" lvl="0" indent="0" defTabSz="914367" fontAlgn="auto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CADES-BES </a:t>
            </a:r>
            <a:r>
              <a:rPr lang="en-US" b="0" dirty="0">
                <a:solidFill>
                  <a:schemeClr val="bg1">
                    <a:lumMod val="50000"/>
                  </a:schemeClr>
                </a:solidFill>
              </a:rPr>
              <a:t>(Basic Electronic Signature)</a:t>
            </a:r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197FC0C8-E923-60C1-AC1D-1ADE3B85BF57}"/>
              </a:ext>
            </a:extLst>
          </p:cNvPr>
          <p:cNvSpPr/>
          <p:nvPr/>
        </p:nvSpPr>
        <p:spPr>
          <a:xfrm>
            <a:off x="469232" y="1970252"/>
            <a:ext cx="11988000" cy="0"/>
          </a:xfrm>
          <a:custGeom>
            <a:avLst/>
            <a:gdLst>
              <a:gd name="connsiteX0" fmla="*/ 0 w 12212053"/>
              <a:gd name="connsiteY0" fmla="*/ 0 h 0"/>
              <a:gd name="connsiteX1" fmla="*/ 12212053 w 1221205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2053">
                <a:moveTo>
                  <a:pt x="0" y="0"/>
                </a:moveTo>
                <a:lnTo>
                  <a:pt x="12212053" y="0"/>
                </a:lnTo>
              </a:path>
            </a:pathLst>
          </a:custGeom>
          <a:noFill/>
          <a:ln w="19050">
            <a:solidFill>
              <a:srgbClr val="006AFF"/>
            </a:solidFill>
          </a:ln>
          <a:effectLst>
            <a:outerShdw blurRad="114300" dist="63500" dir="2700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7DBC-9FAC-4EE0-10C0-4C39B2B368F9}"/>
              </a:ext>
            </a:extLst>
          </p:cNvPr>
          <p:cNvSpPr txBox="1"/>
          <p:nvPr/>
        </p:nvSpPr>
        <p:spPr>
          <a:xfrm>
            <a:off x="5907885" y="1475463"/>
            <a:ext cx="26640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R="0" lvl="0" indent="0" defTabSz="914367" fontAlgn="auto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CADES-XLT1 </a:t>
            </a:r>
            <a:r>
              <a:rPr lang="en-US" b="0" dirty="0">
                <a:solidFill>
                  <a:schemeClr val="bg1">
                    <a:lumMod val="50000"/>
                  </a:schemeClr>
                </a:solidFill>
              </a:rPr>
              <a:t>(Extented)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1A08A5-AD48-0E24-A3B0-18EA1EC31B84}"/>
              </a:ext>
            </a:extLst>
          </p:cNvPr>
          <p:cNvSpPr txBox="1"/>
          <p:nvPr/>
        </p:nvSpPr>
        <p:spPr>
          <a:xfrm>
            <a:off x="9435821" y="1471657"/>
            <a:ext cx="208171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R="0" lvl="0" indent="0" defTabSz="914367" fontAlgn="auto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CADES-A </a:t>
            </a:r>
            <a:r>
              <a:rPr lang="en-US" b="0" dirty="0">
                <a:solidFill>
                  <a:schemeClr val="bg1">
                    <a:lumMod val="50000"/>
                  </a:schemeClr>
                </a:solidFill>
              </a:rPr>
              <a:t>(Archival)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31C52511-C41E-701A-6EC8-CA2D306C15CB}"/>
              </a:ext>
            </a:extLst>
          </p:cNvPr>
          <p:cNvGrpSpPr/>
          <p:nvPr/>
        </p:nvGrpSpPr>
        <p:grpSpPr>
          <a:xfrm>
            <a:off x="5273430" y="1407668"/>
            <a:ext cx="404973" cy="404973"/>
            <a:chOff x="5741030" y="1349836"/>
            <a:chExt cx="283558" cy="28355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DEC533F7-F8A3-4736-326F-07FE19D231DF}"/>
                </a:ext>
              </a:extLst>
            </p:cNvPr>
            <p:cNvSpPr/>
            <p:nvPr/>
          </p:nvSpPr>
          <p:spPr>
            <a:xfrm rot="10800000" flipV="1">
              <a:off x="5741030" y="1349836"/>
              <a:ext cx="283558" cy="28355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3" name="Треугольник 33">
              <a:extLst>
                <a:ext uri="{FF2B5EF4-FFF2-40B4-BE49-F238E27FC236}">
                  <a16:creationId xmlns:a16="http://schemas.microsoft.com/office/drawing/2014/main" id="{FBAFCCEF-D61E-7877-650D-65054A989731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834135" y="1453125"/>
              <a:ext cx="122748" cy="76979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9E3C70BC-2C0F-B689-8E46-37085E6B8D91}"/>
              </a:ext>
            </a:extLst>
          </p:cNvPr>
          <p:cNvGrpSpPr/>
          <p:nvPr/>
        </p:nvGrpSpPr>
        <p:grpSpPr>
          <a:xfrm>
            <a:off x="8801367" y="1407668"/>
            <a:ext cx="404973" cy="404973"/>
            <a:chOff x="5741030" y="1349836"/>
            <a:chExt cx="283558" cy="283558"/>
          </a:xfrm>
        </p:grpSpPr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28498510-273B-1E49-2E42-6E36368D5087}"/>
                </a:ext>
              </a:extLst>
            </p:cNvPr>
            <p:cNvSpPr/>
            <p:nvPr/>
          </p:nvSpPr>
          <p:spPr>
            <a:xfrm rot="10800000" flipV="1">
              <a:off x="5741030" y="1349836"/>
              <a:ext cx="283558" cy="28355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BEF0"/>
                </a:solidFill>
                <a:effectLst/>
                <a:uLnTx/>
                <a:uFillTx/>
                <a:latin typeface="Graphik LC Regular"/>
                <a:ea typeface="+mn-ea"/>
                <a:cs typeface="+mn-cs"/>
              </a:endParaRPr>
            </a:p>
          </p:txBody>
        </p:sp>
        <p:sp>
          <p:nvSpPr>
            <p:cNvPr id="38" name="Треугольник 33">
              <a:extLst>
                <a:ext uri="{FF2B5EF4-FFF2-40B4-BE49-F238E27FC236}">
                  <a16:creationId xmlns:a16="http://schemas.microsoft.com/office/drawing/2014/main" id="{D64BBBB8-46EC-0F5E-A05C-0045A97443C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834135" y="1453125"/>
              <a:ext cx="122748" cy="76979"/>
            </a:xfrm>
            <a:custGeom>
              <a:avLst/>
              <a:gdLst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  <a:gd name="connsiteX3" fmla="*/ 0 w 380572"/>
                <a:gd name="connsiteY3" fmla="*/ 238666 h 238666"/>
                <a:gd name="connsiteX0" fmla="*/ 0 w 380572"/>
                <a:gd name="connsiteY0" fmla="*/ 238666 h 330106"/>
                <a:gd name="connsiteX1" fmla="*/ 190286 w 380572"/>
                <a:gd name="connsiteY1" fmla="*/ 0 h 330106"/>
                <a:gd name="connsiteX2" fmla="*/ 380572 w 380572"/>
                <a:gd name="connsiteY2" fmla="*/ 238666 h 330106"/>
                <a:gd name="connsiteX3" fmla="*/ 91440 w 380572"/>
                <a:gd name="connsiteY3" fmla="*/ 330106 h 330106"/>
                <a:gd name="connsiteX0" fmla="*/ 0 w 380572"/>
                <a:gd name="connsiteY0" fmla="*/ 238666 h 238666"/>
                <a:gd name="connsiteX1" fmla="*/ 190286 w 380572"/>
                <a:gd name="connsiteY1" fmla="*/ 0 h 238666"/>
                <a:gd name="connsiteX2" fmla="*/ 380572 w 380572"/>
                <a:gd name="connsiteY2" fmla="*/ 238666 h 23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72" h="238666">
                  <a:moveTo>
                    <a:pt x="0" y="238666"/>
                  </a:moveTo>
                  <a:lnTo>
                    <a:pt x="190286" y="0"/>
                  </a:lnTo>
                  <a:lnTo>
                    <a:pt x="380572" y="238666"/>
                  </a:lnTo>
                </a:path>
              </a:pathLst>
            </a:custGeom>
            <a:noFill/>
            <a:ln w="3175">
              <a:solidFill>
                <a:srgbClr val="006A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0884A17E-CA82-8E63-7311-0A3D4A73BED2}"/>
              </a:ext>
            </a:extLst>
          </p:cNvPr>
          <p:cNvGrpSpPr/>
          <p:nvPr/>
        </p:nvGrpSpPr>
        <p:grpSpPr>
          <a:xfrm>
            <a:off x="816282" y="3023224"/>
            <a:ext cx="7124481" cy="3082890"/>
            <a:chOff x="482650" y="2949083"/>
            <a:chExt cx="7124481" cy="3082890"/>
          </a:xfrm>
        </p:grpSpPr>
        <p:pic>
          <p:nvPicPr>
            <p:cNvPr id="98" name="Рисунок 97" descr="Изображение выглядит как снимок экрана, Графика, Цвет электрик, Красочность&#10;&#10;Контент, сгенерированный ИИ, может содержать ошибки.">
              <a:extLst>
                <a:ext uri="{FF2B5EF4-FFF2-40B4-BE49-F238E27FC236}">
                  <a16:creationId xmlns:a16="http://schemas.microsoft.com/office/drawing/2014/main" id="{4506F1A1-A105-5D65-7E0B-730B4EB6D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650" y="2949083"/>
              <a:ext cx="768583" cy="768583"/>
            </a:xfrm>
            <a:prstGeom prst="rect">
              <a:avLst/>
            </a:prstGeom>
          </p:spPr>
        </p:pic>
        <p:cxnSp>
          <p:nvCxnSpPr>
            <p:cNvPr id="100" name="Прямая со стрелкой 99">
              <a:extLst>
                <a:ext uri="{FF2B5EF4-FFF2-40B4-BE49-F238E27FC236}">
                  <a16:creationId xmlns:a16="http://schemas.microsoft.com/office/drawing/2014/main" id="{96017718-771B-FBE3-151D-5A6C293D3E29}"/>
                </a:ext>
              </a:extLst>
            </p:cNvPr>
            <p:cNvCxnSpPr>
              <a:endCxn id="62" idx="1"/>
            </p:cNvCxnSpPr>
            <p:nvPr/>
          </p:nvCxnSpPr>
          <p:spPr>
            <a:xfrm>
              <a:off x="1405280" y="3326870"/>
              <a:ext cx="507194" cy="0"/>
            </a:xfrm>
            <a:prstGeom prst="straightConnector1">
              <a:avLst/>
            </a:prstGeom>
            <a:ln>
              <a:solidFill>
                <a:srgbClr val="006A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>
              <a:extLst>
                <a:ext uri="{FF2B5EF4-FFF2-40B4-BE49-F238E27FC236}">
                  <a16:creationId xmlns:a16="http://schemas.microsoft.com/office/drawing/2014/main" id="{7B73841E-A112-9795-7EB2-D0BA9237EBEE}"/>
                </a:ext>
              </a:extLst>
            </p:cNvPr>
            <p:cNvCxnSpPr/>
            <p:nvPr/>
          </p:nvCxnSpPr>
          <p:spPr>
            <a:xfrm>
              <a:off x="5913788" y="3696293"/>
              <a:ext cx="0" cy="685168"/>
            </a:xfrm>
            <a:prstGeom prst="straightConnector1">
              <a:avLst/>
            </a:prstGeom>
            <a:ln w="12700">
              <a:solidFill>
                <a:srgbClr val="006A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>
              <a:extLst>
                <a:ext uri="{FF2B5EF4-FFF2-40B4-BE49-F238E27FC236}">
                  <a16:creationId xmlns:a16="http://schemas.microsoft.com/office/drawing/2014/main" id="{E08BF932-282F-6B32-F7C0-F11296625F77}"/>
                </a:ext>
              </a:extLst>
            </p:cNvPr>
            <p:cNvCxnSpPr/>
            <p:nvPr/>
          </p:nvCxnSpPr>
          <p:spPr>
            <a:xfrm>
              <a:off x="3742088" y="3696293"/>
              <a:ext cx="0" cy="685168"/>
            </a:xfrm>
            <a:prstGeom prst="straightConnector1">
              <a:avLst/>
            </a:prstGeom>
            <a:ln w="12700">
              <a:solidFill>
                <a:srgbClr val="006A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8EE49F4F-73E5-C6C6-96AD-CAF3F2F251DD}"/>
                </a:ext>
              </a:extLst>
            </p:cNvPr>
            <p:cNvSpPr/>
            <p:nvPr/>
          </p:nvSpPr>
          <p:spPr>
            <a:xfrm>
              <a:off x="1912474" y="2949083"/>
              <a:ext cx="2228802" cy="76858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76200" dist="762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54800357-8650-F26D-6278-E8D97F086039}"/>
                </a:ext>
              </a:extLst>
            </p:cNvPr>
            <p:cNvSpPr/>
            <p:nvPr/>
          </p:nvSpPr>
          <p:spPr>
            <a:xfrm>
              <a:off x="5378329" y="2949083"/>
              <a:ext cx="2228802" cy="76858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76200" dist="762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200" dirty="0">
                  <a:solidFill>
                    <a:srgbClr val="FFFFFF"/>
                  </a:solidFill>
                </a:rPr>
                <a:t> </a:t>
              </a:r>
              <a:endParaRPr lang="ru-RU" sz="1200" dirty="0">
                <a:solidFill>
                  <a:srgbClr val="FFFFFF"/>
                </a:solidFill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4396879F-7837-6295-DAB6-460012940D8D}"/>
                </a:ext>
              </a:extLst>
            </p:cNvPr>
            <p:cNvSpPr/>
            <p:nvPr/>
          </p:nvSpPr>
          <p:spPr>
            <a:xfrm>
              <a:off x="3316800" y="4371698"/>
              <a:ext cx="3041995" cy="770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76200" dist="762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21FA1CB8-0670-DFEF-0C8B-2120D263733A}"/>
                </a:ext>
              </a:extLst>
            </p:cNvPr>
            <p:cNvSpPr/>
            <p:nvPr/>
          </p:nvSpPr>
          <p:spPr>
            <a:xfrm>
              <a:off x="3316800" y="5261573"/>
              <a:ext cx="3041995" cy="770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76200" dist="762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5749FF0-0E10-F56C-CBE0-19018720F4EB}"/>
                </a:ext>
              </a:extLst>
            </p:cNvPr>
            <p:cNvSpPr txBox="1"/>
            <p:nvPr/>
          </p:nvSpPr>
          <p:spPr>
            <a:xfrm>
              <a:off x="2486875" y="3159794"/>
              <a:ext cx="10800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800" dirty="0"/>
                <a:t>Архив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34C7E8A-29FC-FA08-35F7-E74FEE184D2F}"/>
                </a:ext>
              </a:extLst>
            </p:cNvPr>
            <p:cNvSpPr txBox="1"/>
            <p:nvPr/>
          </p:nvSpPr>
          <p:spPr>
            <a:xfrm>
              <a:off x="5531974" y="3159794"/>
              <a:ext cx="1962102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800" dirty="0"/>
                <a:t>Крипто</a:t>
              </a:r>
              <a:r>
                <a:rPr lang="en-US" sz="1800" dirty="0"/>
                <a:t> </a:t>
              </a:r>
              <a:r>
                <a:rPr lang="ru-RU" sz="1800" dirty="0"/>
                <a:t>сервер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8E02BA3-0C19-B665-9B57-23DE9B1850A1}"/>
                </a:ext>
              </a:extLst>
            </p:cNvPr>
            <p:cNvSpPr txBox="1"/>
            <p:nvPr/>
          </p:nvSpPr>
          <p:spPr>
            <a:xfrm>
              <a:off x="3856746" y="4479899"/>
              <a:ext cx="1962102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800" dirty="0"/>
                <a:t>Службы УЦ: </a:t>
              </a:r>
              <a:br>
                <a:rPr lang="ru-RU" sz="1800" dirty="0"/>
              </a:br>
              <a:r>
                <a:rPr lang="en-US" sz="1800" dirty="0"/>
                <a:t>TSP/ OCSP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3FE2E7A-FDD4-FE60-49B3-515FD7359F89}"/>
                </a:ext>
              </a:extLst>
            </p:cNvPr>
            <p:cNvSpPr txBox="1"/>
            <p:nvPr/>
          </p:nvSpPr>
          <p:spPr>
            <a:xfrm>
              <a:off x="3723645" y="5369774"/>
              <a:ext cx="2228304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800" dirty="0"/>
                <a:t>Удостоверяющий центр</a:t>
              </a:r>
            </a:p>
          </p:txBody>
        </p:sp>
        <p:cxnSp>
          <p:nvCxnSpPr>
            <p:cNvPr id="74" name="Прямая со стрелкой 73">
              <a:extLst>
                <a:ext uri="{FF2B5EF4-FFF2-40B4-BE49-F238E27FC236}">
                  <a16:creationId xmlns:a16="http://schemas.microsoft.com/office/drawing/2014/main" id="{354F84B7-3811-1D9F-010C-ADA757EE0F48}"/>
                </a:ext>
              </a:extLst>
            </p:cNvPr>
            <p:cNvCxnSpPr>
              <a:stCxn id="62" idx="3"/>
              <a:endCxn id="63" idx="1"/>
            </p:cNvCxnSpPr>
            <p:nvPr/>
          </p:nvCxnSpPr>
          <p:spPr>
            <a:xfrm>
              <a:off x="4141276" y="3333375"/>
              <a:ext cx="1237053" cy="0"/>
            </a:xfrm>
            <a:prstGeom prst="straightConnector1">
              <a:avLst/>
            </a:prstGeom>
            <a:ln w="12700">
              <a:solidFill>
                <a:srgbClr val="006A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Овал 75">
              <a:extLst>
                <a:ext uri="{FF2B5EF4-FFF2-40B4-BE49-F238E27FC236}">
                  <a16:creationId xmlns:a16="http://schemas.microsoft.com/office/drawing/2014/main" id="{BAE1631B-411E-4539-262A-88185256A2BF}"/>
                </a:ext>
              </a:extLst>
            </p:cNvPr>
            <p:cNvSpPr/>
            <p:nvPr/>
          </p:nvSpPr>
          <p:spPr>
            <a:xfrm>
              <a:off x="4589762" y="3159794"/>
              <a:ext cx="340082" cy="3400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>
              <a:extLst>
                <a:ext uri="{FF2B5EF4-FFF2-40B4-BE49-F238E27FC236}">
                  <a16:creationId xmlns:a16="http://schemas.microsoft.com/office/drawing/2014/main" id="{E04BEC16-750F-F23F-9D31-285BB1ECAB8B}"/>
                </a:ext>
              </a:extLst>
            </p:cNvPr>
            <p:cNvSpPr/>
            <p:nvPr/>
          </p:nvSpPr>
          <p:spPr>
            <a:xfrm>
              <a:off x="3574277" y="3825634"/>
              <a:ext cx="340082" cy="3400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4DEEF967-AC57-65D6-D105-F50713DAC796}"/>
                </a:ext>
              </a:extLst>
            </p:cNvPr>
            <p:cNvSpPr/>
            <p:nvPr/>
          </p:nvSpPr>
          <p:spPr>
            <a:xfrm>
              <a:off x="5745977" y="3825634"/>
              <a:ext cx="340082" cy="3400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FF568A0-2EE4-9614-4CEA-35D03D20A433}"/>
                </a:ext>
              </a:extLst>
            </p:cNvPr>
            <p:cNvSpPr txBox="1"/>
            <p:nvPr/>
          </p:nvSpPr>
          <p:spPr>
            <a:xfrm>
              <a:off x="4219802" y="3203760"/>
              <a:ext cx="108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600" dirty="0">
                  <a:solidFill>
                    <a:srgbClr val="006AFF"/>
                  </a:solidFill>
                </a:rPr>
                <a:t>2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99AD845-EC72-3D5B-0E17-9405F5967D65}"/>
                </a:ext>
              </a:extLst>
            </p:cNvPr>
            <p:cNvSpPr txBox="1"/>
            <p:nvPr/>
          </p:nvSpPr>
          <p:spPr>
            <a:xfrm>
              <a:off x="3202088" y="3868055"/>
              <a:ext cx="108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600" dirty="0">
                  <a:solidFill>
                    <a:srgbClr val="006AFF"/>
                  </a:solidFill>
                </a:rPr>
                <a:t>4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ED226ED-94CA-1087-3C89-4206CA607F68}"/>
                </a:ext>
              </a:extLst>
            </p:cNvPr>
            <p:cNvSpPr txBox="1"/>
            <p:nvPr/>
          </p:nvSpPr>
          <p:spPr>
            <a:xfrm>
              <a:off x="5373788" y="3868055"/>
              <a:ext cx="108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600" dirty="0">
                  <a:solidFill>
                    <a:srgbClr val="006AFF"/>
                  </a:solidFill>
                </a:rPr>
                <a:t>3</a:t>
              </a:r>
            </a:p>
          </p:txBody>
        </p:sp>
        <p:sp>
          <p:nvSpPr>
            <p:cNvPr id="101" name="Овал 100">
              <a:extLst>
                <a:ext uri="{FF2B5EF4-FFF2-40B4-BE49-F238E27FC236}">
                  <a16:creationId xmlns:a16="http://schemas.microsoft.com/office/drawing/2014/main" id="{E86B88E3-A018-FE28-BCC9-58856DE0DECE}"/>
                </a:ext>
              </a:extLst>
            </p:cNvPr>
            <p:cNvSpPr/>
            <p:nvPr/>
          </p:nvSpPr>
          <p:spPr>
            <a:xfrm>
              <a:off x="1249662" y="3159794"/>
              <a:ext cx="340082" cy="3400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6AFF"/>
              </a:solidFill>
            </a:ln>
            <a:effectLst>
              <a:outerShdw blurRad="114300" dist="63500" dir="2700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A0E5F8C5-AED6-B3E0-8DEB-CC37634CA5E7}"/>
                </a:ext>
              </a:extLst>
            </p:cNvPr>
            <p:cNvSpPr txBox="1"/>
            <p:nvPr/>
          </p:nvSpPr>
          <p:spPr>
            <a:xfrm>
              <a:off x="879702" y="3203760"/>
              <a:ext cx="108000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 marR="0" lvl="0" indent="0" defTabSz="914367" fontAlgn="auto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 kumimoji="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600" dirty="0">
                  <a:solidFill>
                    <a:srgbClr val="006AFF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2972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7F2F-4303-0FBE-9EF9-A2CA07B70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3F2258C-CAF9-C0A3-7D86-885462B9ADBA}"/>
              </a:ext>
            </a:extLst>
          </p:cNvPr>
          <p:cNvSpPr/>
          <p:nvPr/>
        </p:nvSpPr>
        <p:spPr>
          <a:xfrm>
            <a:off x="-4997" y="2873391"/>
            <a:ext cx="7108555" cy="3984610"/>
          </a:xfrm>
          <a:prstGeom prst="rect">
            <a:avLst/>
          </a:prstGeom>
          <a:gradFill flip="none" rotWithShape="1">
            <a:gsLst>
              <a:gs pos="0">
                <a:srgbClr val="006AFF">
                  <a:alpha val="0"/>
                </a:srgbClr>
              </a:gs>
              <a:gs pos="100000">
                <a:srgbClr val="006AFF">
                  <a:alpha val="10000"/>
                </a:srgbClr>
              </a:gs>
            </a:gsLst>
            <a:lin ang="108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70AA0C-81F9-605A-7A13-D755BFF5F2DB}"/>
              </a:ext>
            </a:extLst>
          </p:cNvPr>
          <p:cNvSpPr txBox="1"/>
          <p:nvPr/>
        </p:nvSpPr>
        <p:spPr>
          <a:xfrm>
            <a:off x="352424" y="219277"/>
            <a:ext cx="1043990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СЮРПРИЗЫ И …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742A79-EDEC-1E10-32C4-4F7E85D954A1}"/>
              </a:ext>
            </a:extLst>
          </p:cNvPr>
          <p:cNvSpPr txBox="1"/>
          <p:nvPr/>
        </p:nvSpPr>
        <p:spPr>
          <a:xfrm>
            <a:off x="403031" y="1058025"/>
            <a:ext cx="35784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Даже при наличии собственной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TSP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службы не можем проставить МДВ</a:t>
            </a:r>
            <a:r>
              <a:rPr lang="ru-RU" baseline="30000" dirty="0"/>
              <a:t> (1)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сертификаты подписей, выпущенных сторонними УЦ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7B129B-5303-8CDE-7B46-16E148B0ADE4}"/>
              </a:ext>
            </a:extLst>
          </p:cNvPr>
          <p:cNvSpPr txBox="1"/>
          <p:nvPr/>
        </p:nvSpPr>
        <p:spPr>
          <a:xfrm>
            <a:off x="16946183" y="4783869"/>
            <a:ext cx="372674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Обеспечить юридическую значимость усиления подписи до формата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CADES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XLT1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возможно при наличии ответа от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OCSP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службы УЦ, выпустившего сертификат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B3951B8-8FFD-1490-9EFA-29F1A982708D}"/>
              </a:ext>
            </a:extLst>
          </p:cNvPr>
          <p:cNvSpPr/>
          <p:nvPr/>
        </p:nvSpPr>
        <p:spPr>
          <a:xfrm>
            <a:off x="6228320" y="1284073"/>
            <a:ext cx="11318789" cy="113187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sx="101000" sy="101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85F840A-4F1A-E2E9-B0EC-EBC2643E5E94}"/>
              </a:ext>
            </a:extLst>
          </p:cNvPr>
          <p:cNvSpPr/>
          <p:nvPr/>
        </p:nvSpPr>
        <p:spPr>
          <a:xfrm>
            <a:off x="6699152" y="1370820"/>
            <a:ext cx="10035063" cy="10035063"/>
          </a:xfrm>
          <a:prstGeom prst="ellipse">
            <a:avLst/>
          </a:prstGeom>
          <a:solidFill>
            <a:srgbClr val="FF8C19">
              <a:alpha val="14000"/>
            </a:srgbClr>
          </a:solidFill>
          <a:ln w="6350"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5B483118-78A1-D237-C39D-F7E6D7A45280}"/>
              </a:ext>
            </a:extLst>
          </p:cNvPr>
          <p:cNvGrpSpPr/>
          <p:nvPr/>
        </p:nvGrpSpPr>
        <p:grpSpPr>
          <a:xfrm>
            <a:off x="6104218" y="5543137"/>
            <a:ext cx="520700" cy="520700"/>
            <a:chOff x="2819400" y="1963196"/>
            <a:chExt cx="520700" cy="520700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1063C6A4-00C0-2A2C-45A7-BF17FDC2252D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C9724FE6-3049-1560-6AE5-1C3BC3886D6A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406F05AC-595F-545F-E8B3-6B4F580B718D}"/>
              </a:ext>
            </a:extLst>
          </p:cNvPr>
          <p:cNvGrpSpPr/>
          <p:nvPr/>
        </p:nvGrpSpPr>
        <p:grpSpPr>
          <a:xfrm>
            <a:off x="16145307" y="4878722"/>
            <a:ext cx="520700" cy="520700"/>
            <a:chOff x="2819400" y="1963196"/>
            <a:chExt cx="520700" cy="520700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1B8EE9C6-D367-5221-A2F5-CD42DE697268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>
                <a:solidFill>
                  <a:srgbClr val="FFFFFF"/>
                </a:solidFill>
              </a:endParaRPr>
            </a:p>
          </p:txBody>
        </p:sp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FBD578B3-9F95-40DA-01E3-54ABDB406DCF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7CB4879F-8951-DC44-6ECB-96B979446840}"/>
              </a:ext>
            </a:extLst>
          </p:cNvPr>
          <p:cNvGrpSpPr/>
          <p:nvPr/>
        </p:nvGrpSpPr>
        <p:grpSpPr>
          <a:xfrm flipH="1">
            <a:off x="7765410" y="883914"/>
            <a:ext cx="4000959" cy="12105256"/>
            <a:chOff x="1399675" y="883914"/>
            <a:chExt cx="4000959" cy="1210525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A37E3B82-BAD2-C61F-2B8D-E5CF092A5BAA}"/>
                </a:ext>
              </a:extLst>
            </p:cNvPr>
            <p:cNvGrpSpPr/>
            <p:nvPr/>
          </p:nvGrpSpPr>
          <p:grpSpPr>
            <a:xfrm>
              <a:off x="1399675" y="883914"/>
              <a:ext cx="4000959" cy="12105256"/>
              <a:chOff x="1399675" y="883914"/>
              <a:chExt cx="4000959" cy="12105256"/>
            </a:xfrm>
          </p:grpSpPr>
          <p:pic>
            <p:nvPicPr>
              <p:cNvPr id="24" name="Рисунок 23">
                <a:extLst>
                  <a:ext uri="{FF2B5EF4-FFF2-40B4-BE49-F238E27FC236}">
                    <a16:creationId xmlns:a16="http://schemas.microsoft.com/office/drawing/2014/main" id="{4AFCD11C-DEA1-BAC7-660C-2FE5E4C8FC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l="61051" t="11109" r="14054" b="7082"/>
              <a:stretch/>
            </p:blipFill>
            <p:spPr>
              <a:xfrm>
                <a:off x="1399675" y="883914"/>
                <a:ext cx="3683767" cy="12105256"/>
              </a:xfrm>
              <a:prstGeom prst="rect">
                <a:avLst/>
              </a:prstGeom>
            </p:spPr>
          </p:pic>
          <p:sp>
            <p:nvSpPr>
              <p:cNvPr id="161" name="Овал 160">
                <a:extLst>
                  <a:ext uri="{FF2B5EF4-FFF2-40B4-BE49-F238E27FC236}">
                    <a16:creationId xmlns:a16="http://schemas.microsoft.com/office/drawing/2014/main" id="{8FFD97A2-0C56-6EF7-8BF6-0A20C38B5490}"/>
                  </a:ext>
                </a:extLst>
              </p:cNvPr>
              <p:cNvSpPr/>
              <p:nvPr/>
            </p:nvSpPr>
            <p:spPr>
              <a:xfrm>
                <a:off x="3999135" y="1179391"/>
                <a:ext cx="1401499" cy="1401499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6" name="Рисунок 21">
              <a:extLst>
                <a:ext uri="{FF2B5EF4-FFF2-40B4-BE49-F238E27FC236}">
                  <a16:creationId xmlns:a16="http://schemas.microsoft.com/office/drawing/2014/main" id="{992A2A50-921A-B34C-B774-DAFE858771B0}"/>
                </a:ext>
              </a:extLst>
            </p:cNvPr>
            <p:cNvGrpSpPr/>
            <p:nvPr/>
          </p:nvGrpSpPr>
          <p:grpSpPr>
            <a:xfrm>
              <a:off x="4000185" y="1179391"/>
              <a:ext cx="1399672" cy="1403208"/>
              <a:chOff x="-3173221" y="8339494"/>
              <a:chExt cx="481355" cy="482571"/>
            </a:xfrm>
          </p:grpSpPr>
          <p:sp>
            <p:nvSpPr>
              <p:cNvPr id="27" name="Полилиния: фигура 26">
                <a:extLst>
                  <a:ext uri="{FF2B5EF4-FFF2-40B4-BE49-F238E27FC236}">
                    <a16:creationId xmlns:a16="http://schemas.microsoft.com/office/drawing/2014/main" id="{4A97CA3B-3F22-2894-4C1E-3CEBF0E2AB7C}"/>
                  </a:ext>
                </a:extLst>
              </p:cNvPr>
              <p:cNvSpPr/>
              <p:nvPr/>
            </p:nvSpPr>
            <p:spPr>
              <a:xfrm flipV="1">
                <a:off x="-2993756" y="8452526"/>
                <a:ext cx="122561" cy="163823"/>
              </a:xfrm>
              <a:custGeom>
                <a:avLst/>
                <a:gdLst>
                  <a:gd name="connsiteX0" fmla="*/ 122555 w 122561"/>
                  <a:gd name="connsiteY0" fmla="*/ 102984 h 163823"/>
                  <a:gd name="connsiteX1" fmla="*/ 89679 w 122561"/>
                  <a:gd name="connsiteY1" fmla="*/ 102984 h 163823"/>
                  <a:gd name="connsiteX2" fmla="*/ 61989 w 122561"/>
                  <a:gd name="connsiteY2" fmla="*/ 131018 h 163823"/>
                  <a:gd name="connsiteX3" fmla="*/ 61159 w 122561"/>
                  <a:gd name="connsiteY3" fmla="*/ 131011 h 163823"/>
                  <a:gd name="connsiteX4" fmla="*/ 35516 w 122561"/>
                  <a:gd name="connsiteY4" fmla="*/ 114080 h 163823"/>
                  <a:gd name="connsiteX5" fmla="*/ 37817 w 122561"/>
                  <a:gd name="connsiteY5" fmla="*/ 87614 h 163823"/>
                  <a:gd name="connsiteX6" fmla="*/ 77597 w 122561"/>
                  <a:gd name="connsiteY6" fmla="*/ 73971 h 163823"/>
                  <a:gd name="connsiteX7" fmla="*/ 77597 w 122561"/>
                  <a:gd name="connsiteY7" fmla="*/ 0 h 163823"/>
                  <a:gd name="connsiteX8" fmla="*/ 45296 w 122561"/>
                  <a:gd name="connsiteY8" fmla="*/ 0 h 163823"/>
                  <a:gd name="connsiteX9" fmla="*/ 45296 w 122561"/>
                  <a:gd name="connsiteY9" fmla="*/ 43232 h 163823"/>
                  <a:gd name="connsiteX10" fmla="*/ 10 w 122561"/>
                  <a:gd name="connsiteY10" fmla="*/ 104874 h 163823"/>
                  <a:gd name="connsiteX11" fmla="*/ 61323 w 122561"/>
                  <a:gd name="connsiteY11" fmla="*/ 163804 h 163823"/>
                  <a:gd name="connsiteX12" fmla="*/ 122555 w 122561"/>
                  <a:gd name="connsiteY12" fmla="*/ 102984 h 16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61" h="163823">
                    <a:moveTo>
                      <a:pt x="122555" y="102984"/>
                    </a:moveTo>
                    <a:lnTo>
                      <a:pt x="89679" y="102984"/>
                    </a:lnTo>
                    <a:cubicBezTo>
                      <a:pt x="89777" y="118371"/>
                      <a:pt x="77375" y="130923"/>
                      <a:pt x="61989" y="131018"/>
                    </a:cubicBezTo>
                    <a:cubicBezTo>
                      <a:pt x="61709" y="131020"/>
                      <a:pt x="61438" y="131017"/>
                      <a:pt x="61159" y="131011"/>
                    </a:cubicBezTo>
                    <a:cubicBezTo>
                      <a:pt x="49874" y="131415"/>
                      <a:pt x="39576" y="124615"/>
                      <a:pt x="35516" y="114080"/>
                    </a:cubicBezTo>
                    <a:cubicBezTo>
                      <a:pt x="32006" y="105398"/>
                      <a:pt x="32861" y="95560"/>
                      <a:pt x="37817" y="87614"/>
                    </a:cubicBezTo>
                    <a:cubicBezTo>
                      <a:pt x="43406" y="78409"/>
                      <a:pt x="55570" y="70108"/>
                      <a:pt x="77597" y="73971"/>
                    </a:cubicBezTo>
                    <a:lnTo>
                      <a:pt x="77597" y="0"/>
                    </a:lnTo>
                    <a:lnTo>
                      <a:pt x="45296" y="0"/>
                    </a:lnTo>
                    <a:lnTo>
                      <a:pt x="45296" y="43232"/>
                    </a:lnTo>
                    <a:cubicBezTo>
                      <a:pt x="18050" y="51252"/>
                      <a:pt x="-484" y="76478"/>
                      <a:pt x="10" y="104874"/>
                    </a:cubicBezTo>
                    <a:cubicBezTo>
                      <a:pt x="10" y="152709"/>
                      <a:pt x="42913" y="163804"/>
                      <a:pt x="61323" y="163804"/>
                    </a:cubicBezTo>
                    <a:cubicBezTo>
                      <a:pt x="75378" y="164133"/>
                      <a:pt x="123212" y="160763"/>
                      <a:pt x="122555" y="102984"/>
                    </a:cubicBezTo>
                    <a:close/>
                  </a:path>
                </a:pathLst>
              </a:custGeom>
              <a:solidFill>
                <a:srgbClr val="006AFF"/>
              </a:solidFill>
              <a:ln w="82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8" name="Полилиния: фигура 27">
                <a:extLst>
                  <a:ext uri="{FF2B5EF4-FFF2-40B4-BE49-F238E27FC236}">
                    <a16:creationId xmlns:a16="http://schemas.microsoft.com/office/drawing/2014/main" id="{A209C73C-7D8D-C55C-E87C-A205A0A054EE}"/>
                  </a:ext>
                </a:extLst>
              </p:cNvPr>
              <p:cNvSpPr/>
              <p:nvPr/>
            </p:nvSpPr>
            <p:spPr>
              <a:xfrm rot="10800000" flipV="1">
                <a:off x="-2948706" y="8628841"/>
                <a:ext cx="32793" cy="30656"/>
              </a:xfrm>
              <a:custGeom>
                <a:avLst/>
                <a:gdLst>
                  <a:gd name="connsiteX0" fmla="*/ 0 w 32793"/>
                  <a:gd name="connsiteY0" fmla="*/ 0 h 30656"/>
                  <a:gd name="connsiteX1" fmla="*/ 32794 w 32793"/>
                  <a:gd name="connsiteY1" fmla="*/ 0 h 30656"/>
                  <a:gd name="connsiteX2" fmla="*/ 32794 w 32793"/>
                  <a:gd name="connsiteY2" fmla="*/ 30657 h 30656"/>
                  <a:gd name="connsiteX3" fmla="*/ 0 w 32793"/>
                  <a:gd name="connsiteY3" fmla="*/ 30657 h 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93" h="30656">
                    <a:moveTo>
                      <a:pt x="0" y="0"/>
                    </a:moveTo>
                    <a:lnTo>
                      <a:pt x="32794" y="0"/>
                    </a:lnTo>
                    <a:lnTo>
                      <a:pt x="32794" y="30657"/>
                    </a:lnTo>
                    <a:lnTo>
                      <a:pt x="0" y="30657"/>
                    </a:lnTo>
                    <a:close/>
                  </a:path>
                </a:pathLst>
              </a:custGeom>
              <a:solidFill>
                <a:srgbClr val="006AFF"/>
              </a:solidFill>
              <a:ln w="82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9" name="Полилиния: фигура 28">
                <a:extLst>
                  <a:ext uri="{FF2B5EF4-FFF2-40B4-BE49-F238E27FC236}">
                    <a16:creationId xmlns:a16="http://schemas.microsoft.com/office/drawing/2014/main" id="{D01FC430-4B42-7089-C277-942CE4259A36}"/>
                  </a:ext>
                </a:extLst>
              </p:cNvPr>
              <p:cNvSpPr/>
              <p:nvPr/>
            </p:nvSpPr>
            <p:spPr>
              <a:xfrm>
                <a:off x="-3173221" y="8339494"/>
                <a:ext cx="481355" cy="482571"/>
              </a:xfrm>
              <a:custGeom>
                <a:avLst/>
                <a:gdLst>
                  <a:gd name="connsiteX0" fmla="*/ 481276 w 481355"/>
                  <a:gd name="connsiteY0" fmla="*/ 241260 h 482571"/>
                  <a:gd name="connsiteX1" fmla="*/ 481276 w 481355"/>
                  <a:gd name="connsiteY1" fmla="*/ 237068 h 482571"/>
                  <a:gd name="connsiteX2" fmla="*/ 481276 w 481355"/>
                  <a:gd name="connsiteY2" fmla="*/ 224904 h 482571"/>
                  <a:gd name="connsiteX3" fmla="*/ 480865 w 481355"/>
                  <a:gd name="connsiteY3" fmla="*/ 215946 h 482571"/>
                  <a:gd name="connsiteX4" fmla="*/ 479385 w 481355"/>
                  <a:gd name="connsiteY4" fmla="*/ 205261 h 482571"/>
                  <a:gd name="connsiteX5" fmla="*/ 477577 w 481355"/>
                  <a:gd name="connsiteY5" fmla="*/ 192686 h 482571"/>
                  <a:gd name="connsiteX6" fmla="*/ 474125 w 481355"/>
                  <a:gd name="connsiteY6" fmla="*/ 178714 h 482571"/>
                  <a:gd name="connsiteX7" fmla="*/ 444537 w 481355"/>
                  <a:gd name="connsiteY7" fmla="*/ 110907 h 482571"/>
                  <a:gd name="connsiteX8" fmla="*/ 264623 w 481355"/>
                  <a:gd name="connsiteY8" fmla="*/ 937 h 482571"/>
                  <a:gd name="connsiteX9" fmla="*/ 231747 w 481355"/>
                  <a:gd name="connsiteY9" fmla="*/ 280 h 482571"/>
                  <a:gd name="connsiteX10" fmla="*/ 215309 w 481355"/>
                  <a:gd name="connsiteY10" fmla="*/ 1348 h 482571"/>
                  <a:gd name="connsiteX11" fmla="*/ 198378 w 481355"/>
                  <a:gd name="connsiteY11" fmla="*/ 3896 h 482571"/>
                  <a:gd name="connsiteX12" fmla="*/ 131640 w 481355"/>
                  <a:gd name="connsiteY12" fmla="*/ 26662 h 482571"/>
                  <a:gd name="connsiteX13" fmla="*/ 71724 w 481355"/>
                  <a:gd name="connsiteY13" fmla="*/ 70305 h 482571"/>
                  <a:gd name="connsiteX14" fmla="*/ 26601 w 481355"/>
                  <a:gd name="connsiteY14" fmla="*/ 133098 h 482571"/>
                  <a:gd name="connsiteX15" fmla="*/ 2273 w 481355"/>
                  <a:gd name="connsiteY15" fmla="*/ 209617 h 482571"/>
                  <a:gd name="connsiteX16" fmla="*/ 547 w 481355"/>
                  <a:gd name="connsiteY16" fmla="*/ 230082 h 482571"/>
                  <a:gd name="connsiteX17" fmla="*/ 136 w 481355"/>
                  <a:gd name="connsiteY17" fmla="*/ 250712 h 482571"/>
                  <a:gd name="connsiteX18" fmla="*/ 39998 w 481355"/>
                  <a:gd name="connsiteY18" fmla="*/ 374408 h 482571"/>
                  <a:gd name="connsiteX19" fmla="*/ 39998 w 481355"/>
                  <a:gd name="connsiteY19" fmla="*/ 371860 h 482571"/>
                  <a:gd name="connsiteX20" fmla="*/ 6301 w 481355"/>
                  <a:gd name="connsiteY20" fmla="*/ 455693 h 482571"/>
                  <a:gd name="connsiteX21" fmla="*/ 4328 w 481355"/>
                  <a:gd name="connsiteY21" fmla="*/ 460707 h 482571"/>
                  <a:gd name="connsiteX22" fmla="*/ 9506 w 481355"/>
                  <a:gd name="connsiteY22" fmla="*/ 459228 h 482571"/>
                  <a:gd name="connsiteX23" fmla="*/ 99093 w 481355"/>
                  <a:gd name="connsiteY23" fmla="*/ 434571 h 482571"/>
                  <a:gd name="connsiteX24" fmla="*/ 96956 w 481355"/>
                  <a:gd name="connsiteY24" fmla="*/ 434077 h 482571"/>
                  <a:gd name="connsiteX25" fmla="*/ 199529 w 481355"/>
                  <a:gd name="connsiteY25" fmla="*/ 478953 h 482571"/>
                  <a:gd name="connsiteX26" fmla="*/ 251966 w 481355"/>
                  <a:gd name="connsiteY26" fmla="*/ 482158 h 482571"/>
                  <a:gd name="connsiteX27" fmla="*/ 277198 w 481355"/>
                  <a:gd name="connsiteY27" fmla="*/ 479775 h 482571"/>
                  <a:gd name="connsiteX28" fmla="*/ 289445 w 481355"/>
                  <a:gd name="connsiteY28" fmla="*/ 477885 h 482571"/>
                  <a:gd name="connsiteX29" fmla="*/ 301280 w 481355"/>
                  <a:gd name="connsiteY29" fmla="*/ 475008 h 482571"/>
                  <a:gd name="connsiteX30" fmla="*/ 437879 w 481355"/>
                  <a:gd name="connsiteY30" fmla="*/ 381394 h 482571"/>
                  <a:gd name="connsiteX31" fmla="*/ 467221 w 481355"/>
                  <a:gd name="connsiteY31" fmla="*/ 325751 h 482571"/>
                  <a:gd name="connsiteX32" fmla="*/ 471659 w 481355"/>
                  <a:gd name="connsiteY32" fmla="*/ 313258 h 482571"/>
                  <a:gd name="connsiteX33" fmla="*/ 474701 w 481355"/>
                  <a:gd name="connsiteY33" fmla="*/ 301341 h 482571"/>
                  <a:gd name="connsiteX34" fmla="*/ 477413 w 481355"/>
                  <a:gd name="connsiteY34" fmla="*/ 290410 h 482571"/>
                  <a:gd name="connsiteX35" fmla="*/ 478974 w 481355"/>
                  <a:gd name="connsiteY35" fmla="*/ 280382 h 482571"/>
                  <a:gd name="connsiteX36" fmla="*/ 481111 w 481355"/>
                  <a:gd name="connsiteY36" fmla="*/ 263944 h 482571"/>
                  <a:gd name="connsiteX37" fmla="*/ 481111 w 481355"/>
                  <a:gd name="connsiteY37" fmla="*/ 251616 h 482571"/>
                  <a:gd name="connsiteX38" fmla="*/ 481111 w 481355"/>
                  <a:gd name="connsiteY38" fmla="*/ 244137 h 482571"/>
                  <a:gd name="connsiteX39" fmla="*/ 481111 w 481355"/>
                  <a:gd name="connsiteY39" fmla="*/ 241589 h 482571"/>
                  <a:gd name="connsiteX40" fmla="*/ 481111 w 481355"/>
                  <a:gd name="connsiteY40" fmla="*/ 244137 h 482571"/>
                  <a:gd name="connsiteX41" fmla="*/ 480536 w 481355"/>
                  <a:gd name="connsiteY41" fmla="*/ 251616 h 482571"/>
                  <a:gd name="connsiteX42" fmla="*/ 479714 w 481355"/>
                  <a:gd name="connsiteY42" fmla="*/ 263862 h 482571"/>
                  <a:gd name="connsiteX43" fmla="*/ 477166 w 481355"/>
                  <a:gd name="connsiteY43" fmla="*/ 280300 h 482571"/>
                  <a:gd name="connsiteX44" fmla="*/ 300376 w 481355"/>
                  <a:gd name="connsiteY44" fmla="*/ 470981 h 482571"/>
                  <a:gd name="connsiteX45" fmla="*/ 288705 w 481355"/>
                  <a:gd name="connsiteY45" fmla="*/ 473775 h 482571"/>
                  <a:gd name="connsiteX46" fmla="*/ 276623 w 481355"/>
                  <a:gd name="connsiteY46" fmla="*/ 475583 h 482571"/>
                  <a:gd name="connsiteX47" fmla="*/ 251966 w 481355"/>
                  <a:gd name="connsiteY47" fmla="*/ 477802 h 482571"/>
                  <a:gd name="connsiteX48" fmla="*/ 200515 w 481355"/>
                  <a:gd name="connsiteY48" fmla="*/ 474433 h 482571"/>
                  <a:gd name="connsiteX49" fmla="*/ 100326 w 481355"/>
                  <a:gd name="connsiteY49" fmla="*/ 430297 h 482571"/>
                  <a:gd name="connsiteX50" fmla="*/ 99340 w 481355"/>
                  <a:gd name="connsiteY50" fmla="*/ 429475 h 482571"/>
                  <a:gd name="connsiteX51" fmla="*/ 98107 w 481355"/>
                  <a:gd name="connsiteY51" fmla="*/ 429475 h 482571"/>
                  <a:gd name="connsiteX52" fmla="*/ 8438 w 481355"/>
                  <a:gd name="connsiteY52" fmla="*/ 454132 h 482571"/>
                  <a:gd name="connsiteX53" fmla="*/ 11561 w 481355"/>
                  <a:gd name="connsiteY53" fmla="*/ 457666 h 482571"/>
                  <a:gd name="connsiteX54" fmla="*/ 45341 w 481355"/>
                  <a:gd name="connsiteY54" fmla="*/ 373914 h 482571"/>
                  <a:gd name="connsiteX55" fmla="*/ 45834 w 481355"/>
                  <a:gd name="connsiteY55" fmla="*/ 372599 h 482571"/>
                  <a:gd name="connsiteX56" fmla="*/ 45094 w 481355"/>
                  <a:gd name="connsiteY56" fmla="*/ 371367 h 482571"/>
                  <a:gd name="connsiteX57" fmla="*/ 11232 w 481355"/>
                  <a:gd name="connsiteY57" fmla="*/ 290903 h 482571"/>
                  <a:gd name="connsiteX58" fmla="*/ 6136 w 481355"/>
                  <a:gd name="connsiteY58" fmla="*/ 250465 h 482571"/>
                  <a:gd name="connsiteX59" fmla="*/ 6547 w 481355"/>
                  <a:gd name="connsiteY59" fmla="*/ 230329 h 482571"/>
                  <a:gd name="connsiteX60" fmla="*/ 8191 w 481355"/>
                  <a:gd name="connsiteY60" fmla="*/ 210357 h 482571"/>
                  <a:gd name="connsiteX61" fmla="*/ 31122 w 481355"/>
                  <a:gd name="connsiteY61" fmla="*/ 135482 h 482571"/>
                  <a:gd name="connsiteX62" fmla="*/ 75093 w 481355"/>
                  <a:gd name="connsiteY62" fmla="*/ 74004 h 482571"/>
                  <a:gd name="connsiteX63" fmla="*/ 133777 w 481355"/>
                  <a:gd name="connsiteY63" fmla="*/ 31183 h 482571"/>
                  <a:gd name="connsiteX64" fmla="*/ 199118 w 481355"/>
                  <a:gd name="connsiteY64" fmla="*/ 8581 h 482571"/>
                  <a:gd name="connsiteX65" fmla="*/ 215556 w 481355"/>
                  <a:gd name="connsiteY65" fmla="*/ 6033 h 482571"/>
                  <a:gd name="connsiteX66" fmla="*/ 231994 w 481355"/>
                  <a:gd name="connsiteY66" fmla="*/ 4882 h 482571"/>
                  <a:gd name="connsiteX67" fmla="*/ 264130 w 481355"/>
                  <a:gd name="connsiteY67" fmla="*/ 5457 h 482571"/>
                  <a:gd name="connsiteX68" fmla="*/ 441907 w 481355"/>
                  <a:gd name="connsiteY68" fmla="*/ 112304 h 482571"/>
                  <a:gd name="connsiteX69" fmla="*/ 471988 w 481355"/>
                  <a:gd name="connsiteY69" fmla="*/ 179042 h 482571"/>
                  <a:gd name="connsiteX70" fmla="*/ 475687 w 481355"/>
                  <a:gd name="connsiteY70" fmla="*/ 192850 h 482571"/>
                  <a:gd name="connsiteX71" fmla="*/ 477742 w 481355"/>
                  <a:gd name="connsiteY71" fmla="*/ 205179 h 482571"/>
                  <a:gd name="connsiteX72" fmla="*/ 479467 w 481355"/>
                  <a:gd name="connsiteY72" fmla="*/ 215863 h 482571"/>
                  <a:gd name="connsiteX73" fmla="*/ 480125 w 481355"/>
                  <a:gd name="connsiteY73" fmla="*/ 224740 h 482571"/>
                  <a:gd name="connsiteX74" fmla="*/ 481029 w 481355"/>
                  <a:gd name="connsiteY74" fmla="*/ 236822 h 482571"/>
                  <a:gd name="connsiteX75" fmla="*/ 481276 w 481355"/>
                  <a:gd name="connsiteY75" fmla="*/ 241260 h 48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81355" h="482571">
                    <a:moveTo>
                      <a:pt x="481276" y="241260"/>
                    </a:moveTo>
                    <a:cubicBezTo>
                      <a:pt x="481382" y="239865"/>
                      <a:pt x="481382" y="238463"/>
                      <a:pt x="481276" y="237068"/>
                    </a:cubicBezTo>
                    <a:cubicBezTo>
                      <a:pt x="481276" y="234110"/>
                      <a:pt x="481276" y="230082"/>
                      <a:pt x="481276" y="224904"/>
                    </a:cubicBezTo>
                    <a:cubicBezTo>
                      <a:pt x="481276" y="222274"/>
                      <a:pt x="481276" y="219233"/>
                      <a:pt x="480865" y="215946"/>
                    </a:cubicBezTo>
                    <a:cubicBezTo>
                      <a:pt x="480454" y="212658"/>
                      <a:pt x="479961" y="209042"/>
                      <a:pt x="479385" y="205261"/>
                    </a:cubicBezTo>
                    <a:cubicBezTo>
                      <a:pt x="478810" y="201480"/>
                      <a:pt x="478235" y="197042"/>
                      <a:pt x="477577" y="192686"/>
                    </a:cubicBezTo>
                    <a:lnTo>
                      <a:pt x="474125" y="178714"/>
                    </a:lnTo>
                    <a:cubicBezTo>
                      <a:pt x="468018" y="154651"/>
                      <a:pt x="458024" y="131748"/>
                      <a:pt x="444537" y="110907"/>
                    </a:cubicBezTo>
                    <a:cubicBezTo>
                      <a:pt x="404839" y="48356"/>
                      <a:pt x="338397" y="7741"/>
                      <a:pt x="264623" y="937"/>
                    </a:cubicBezTo>
                    <a:cubicBezTo>
                      <a:pt x="253692" y="-29"/>
                      <a:pt x="242711" y="-248"/>
                      <a:pt x="231747" y="280"/>
                    </a:cubicBezTo>
                    <a:cubicBezTo>
                      <a:pt x="226241" y="280"/>
                      <a:pt x="220569" y="280"/>
                      <a:pt x="215309" y="1348"/>
                    </a:cubicBezTo>
                    <a:lnTo>
                      <a:pt x="198378" y="3896"/>
                    </a:lnTo>
                    <a:cubicBezTo>
                      <a:pt x="175143" y="8213"/>
                      <a:pt x="152664" y="15882"/>
                      <a:pt x="131640" y="26662"/>
                    </a:cubicBezTo>
                    <a:cubicBezTo>
                      <a:pt x="109687" y="38278"/>
                      <a:pt x="89510" y="52975"/>
                      <a:pt x="71724" y="70305"/>
                    </a:cubicBezTo>
                    <a:cubicBezTo>
                      <a:pt x="53511" y="88763"/>
                      <a:pt x="38289" y="109950"/>
                      <a:pt x="26601" y="133098"/>
                    </a:cubicBezTo>
                    <a:cubicBezTo>
                      <a:pt x="14026" y="156964"/>
                      <a:pt x="5791" y="182872"/>
                      <a:pt x="2273" y="209617"/>
                    </a:cubicBezTo>
                    <a:cubicBezTo>
                      <a:pt x="1246" y="216393"/>
                      <a:pt x="671" y="223230"/>
                      <a:pt x="547" y="230082"/>
                    </a:cubicBezTo>
                    <a:cubicBezTo>
                      <a:pt x="-3" y="236944"/>
                      <a:pt x="-135" y="243833"/>
                      <a:pt x="136" y="250712"/>
                    </a:cubicBezTo>
                    <a:cubicBezTo>
                      <a:pt x="1928" y="294802"/>
                      <a:pt x="15703" y="337569"/>
                      <a:pt x="39998" y="374408"/>
                    </a:cubicBezTo>
                    <a:lnTo>
                      <a:pt x="39998" y="371860"/>
                    </a:lnTo>
                    <a:cubicBezTo>
                      <a:pt x="28574" y="400380"/>
                      <a:pt x="17314" y="428406"/>
                      <a:pt x="6301" y="455693"/>
                    </a:cubicBezTo>
                    <a:lnTo>
                      <a:pt x="4328" y="460707"/>
                    </a:lnTo>
                    <a:lnTo>
                      <a:pt x="9506" y="459228"/>
                    </a:lnTo>
                    <a:lnTo>
                      <a:pt x="99093" y="434571"/>
                    </a:lnTo>
                    <a:lnTo>
                      <a:pt x="96956" y="434077"/>
                    </a:lnTo>
                    <a:cubicBezTo>
                      <a:pt x="127128" y="456918"/>
                      <a:pt x="162272" y="472296"/>
                      <a:pt x="199529" y="478953"/>
                    </a:cubicBezTo>
                    <a:cubicBezTo>
                      <a:pt x="216813" y="482175"/>
                      <a:pt x="234418" y="483252"/>
                      <a:pt x="251966" y="482158"/>
                    </a:cubicBezTo>
                    <a:cubicBezTo>
                      <a:pt x="260423" y="482035"/>
                      <a:pt x="268864" y="481238"/>
                      <a:pt x="277198" y="479775"/>
                    </a:cubicBezTo>
                    <a:lnTo>
                      <a:pt x="289445" y="477885"/>
                    </a:lnTo>
                    <a:cubicBezTo>
                      <a:pt x="293472" y="477145"/>
                      <a:pt x="297664" y="475912"/>
                      <a:pt x="301280" y="475008"/>
                    </a:cubicBezTo>
                    <a:cubicBezTo>
                      <a:pt x="356487" y="461019"/>
                      <a:pt x="404913" y="427831"/>
                      <a:pt x="437879" y="381394"/>
                    </a:cubicBezTo>
                    <a:cubicBezTo>
                      <a:pt x="450175" y="364286"/>
                      <a:pt x="460046" y="345561"/>
                      <a:pt x="467221" y="325751"/>
                    </a:cubicBezTo>
                    <a:cubicBezTo>
                      <a:pt x="468783" y="321395"/>
                      <a:pt x="470262" y="317532"/>
                      <a:pt x="471659" y="313258"/>
                    </a:cubicBezTo>
                    <a:cubicBezTo>
                      <a:pt x="473057" y="308985"/>
                      <a:pt x="473796" y="305039"/>
                      <a:pt x="474701" y="301341"/>
                    </a:cubicBezTo>
                    <a:cubicBezTo>
                      <a:pt x="475605" y="297642"/>
                      <a:pt x="476591" y="293862"/>
                      <a:pt x="477413" y="290410"/>
                    </a:cubicBezTo>
                    <a:cubicBezTo>
                      <a:pt x="478235" y="286958"/>
                      <a:pt x="478481" y="283588"/>
                      <a:pt x="478974" y="280382"/>
                    </a:cubicBezTo>
                    <a:cubicBezTo>
                      <a:pt x="479714" y="274054"/>
                      <a:pt x="480865" y="268465"/>
                      <a:pt x="481111" y="263944"/>
                    </a:cubicBezTo>
                    <a:cubicBezTo>
                      <a:pt x="481358" y="259424"/>
                      <a:pt x="481111" y="255068"/>
                      <a:pt x="481111" y="251616"/>
                    </a:cubicBezTo>
                    <a:cubicBezTo>
                      <a:pt x="481111" y="248164"/>
                      <a:pt x="481111" y="246027"/>
                      <a:pt x="481111" y="244137"/>
                    </a:cubicBezTo>
                    <a:cubicBezTo>
                      <a:pt x="481111" y="242246"/>
                      <a:pt x="481111" y="241589"/>
                      <a:pt x="481111" y="241589"/>
                    </a:cubicBezTo>
                    <a:cubicBezTo>
                      <a:pt x="480988" y="242434"/>
                      <a:pt x="480988" y="243292"/>
                      <a:pt x="481111" y="244137"/>
                    </a:cubicBezTo>
                    <a:cubicBezTo>
                      <a:pt x="481111" y="246027"/>
                      <a:pt x="481111" y="248493"/>
                      <a:pt x="480536" y="251616"/>
                    </a:cubicBezTo>
                    <a:cubicBezTo>
                      <a:pt x="479961" y="254739"/>
                      <a:pt x="480043" y="259095"/>
                      <a:pt x="479714" y="263862"/>
                    </a:cubicBezTo>
                    <a:cubicBezTo>
                      <a:pt x="479385" y="268629"/>
                      <a:pt x="478152" y="274218"/>
                      <a:pt x="477166" y="280300"/>
                    </a:cubicBezTo>
                    <a:cubicBezTo>
                      <a:pt x="461147" y="373239"/>
                      <a:pt x="391837" y="447992"/>
                      <a:pt x="300376" y="470981"/>
                    </a:cubicBezTo>
                    <a:cubicBezTo>
                      <a:pt x="296513" y="471885"/>
                      <a:pt x="292650" y="473035"/>
                      <a:pt x="288705" y="473775"/>
                    </a:cubicBezTo>
                    <a:lnTo>
                      <a:pt x="276623" y="475583"/>
                    </a:lnTo>
                    <a:cubicBezTo>
                      <a:pt x="268470" y="476948"/>
                      <a:pt x="260226" y="477687"/>
                      <a:pt x="251966" y="477802"/>
                    </a:cubicBezTo>
                    <a:cubicBezTo>
                      <a:pt x="234739" y="478706"/>
                      <a:pt x="217471" y="477581"/>
                      <a:pt x="200515" y="474433"/>
                    </a:cubicBezTo>
                    <a:cubicBezTo>
                      <a:pt x="164130" y="467734"/>
                      <a:pt x="129824" y="452619"/>
                      <a:pt x="100326" y="430297"/>
                    </a:cubicBezTo>
                    <a:lnTo>
                      <a:pt x="99340" y="429475"/>
                    </a:lnTo>
                    <a:lnTo>
                      <a:pt x="98107" y="429475"/>
                    </a:lnTo>
                    <a:lnTo>
                      <a:pt x="8438" y="454132"/>
                    </a:lnTo>
                    <a:lnTo>
                      <a:pt x="11561" y="457666"/>
                    </a:lnTo>
                    <a:lnTo>
                      <a:pt x="45341" y="373914"/>
                    </a:lnTo>
                    <a:lnTo>
                      <a:pt x="45834" y="372599"/>
                    </a:lnTo>
                    <a:lnTo>
                      <a:pt x="45094" y="371367"/>
                    </a:lnTo>
                    <a:cubicBezTo>
                      <a:pt x="28911" y="346881"/>
                      <a:pt x="17429" y="319594"/>
                      <a:pt x="11232" y="290903"/>
                    </a:cubicBezTo>
                    <a:cubicBezTo>
                      <a:pt x="8396" y="277592"/>
                      <a:pt x="6687" y="264065"/>
                      <a:pt x="6136" y="250465"/>
                    </a:cubicBezTo>
                    <a:cubicBezTo>
                      <a:pt x="5865" y="243751"/>
                      <a:pt x="5997" y="237026"/>
                      <a:pt x="6547" y="230329"/>
                    </a:cubicBezTo>
                    <a:cubicBezTo>
                      <a:pt x="6597" y="223640"/>
                      <a:pt x="7147" y="216964"/>
                      <a:pt x="8191" y="210357"/>
                    </a:cubicBezTo>
                    <a:cubicBezTo>
                      <a:pt x="11347" y="184238"/>
                      <a:pt x="19114" y="158888"/>
                      <a:pt x="31122" y="135482"/>
                    </a:cubicBezTo>
                    <a:cubicBezTo>
                      <a:pt x="42546" y="112858"/>
                      <a:pt x="57373" y="92124"/>
                      <a:pt x="75093" y="74004"/>
                    </a:cubicBezTo>
                    <a:cubicBezTo>
                      <a:pt x="92501" y="56990"/>
                      <a:pt x="112268" y="42569"/>
                      <a:pt x="133777" y="31183"/>
                    </a:cubicBezTo>
                    <a:cubicBezTo>
                      <a:pt x="154333" y="20490"/>
                      <a:pt x="176351" y="12875"/>
                      <a:pt x="199118" y="8581"/>
                    </a:cubicBezTo>
                    <a:lnTo>
                      <a:pt x="215556" y="6033"/>
                    </a:lnTo>
                    <a:cubicBezTo>
                      <a:pt x="221063" y="5211"/>
                      <a:pt x="226569" y="5293"/>
                      <a:pt x="231994" y="4882"/>
                    </a:cubicBezTo>
                    <a:cubicBezTo>
                      <a:pt x="242703" y="4373"/>
                      <a:pt x="253445" y="4565"/>
                      <a:pt x="264130" y="5457"/>
                    </a:cubicBezTo>
                    <a:cubicBezTo>
                      <a:pt x="336679" y="11808"/>
                      <a:pt x="402258" y="51222"/>
                      <a:pt x="441907" y="112304"/>
                    </a:cubicBezTo>
                    <a:cubicBezTo>
                      <a:pt x="455468" y="132781"/>
                      <a:pt x="465627" y="155319"/>
                      <a:pt x="471988" y="179042"/>
                    </a:cubicBezTo>
                    <a:lnTo>
                      <a:pt x="475687" y="192850"/>
                    </a:lnTo>
                    <a:cubicBezTo>
                      <a:pt x="476426" y="197206"/>
                      <a:pt x="477084" y="201069"/>
                      <a:pt x="477742" y="205179"/>
                    </a:cubicBezTo>
                    <a:cubicBezTo>
                      <a:pt x="478399" y="209288"/>
                      <a:pt x="478892" y="212576"/>
                      <a:pt x="479467" y="215863"/>
                    </a:cubicBezTo>
                    <a:cubicBezTo>
                      <a:pt x="480043" y="219151"/>
                      <a:pt x="479878" y="222110"/>
                      <a:pt x="480125" y="224740"/>
                    </a:cubicBezTo>
                    <a:cubicBezTo>
                      <a:pt x="480125" y="229836"/>
                      <a:pt x="480783" y="233863"/>
                      <a:pt x="481029" y="236822"/>
                    </a:cubicBezTo>
                    <a:cubicBezTo>
                      <a:pt x="480873" y="238305"/>
                      <a:pt x="480955" y="239804"/>
                      <a:pt x="481276" y="2412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2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3E6F9C9-0BAD-D83E-FDA8-C1523CC6BAA9}"/>
              </a:ext>
            </a:extLst>
          </p:cNvPr>
          <p:cNvSpPr txBox="1"/>
          <p:nvPr/>
        </p:nvSpPr>
        <p:spPr>
          <a:xfrm>
            <a:off x="2699210" y="5311045"/>
            <a:ext cx="318704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ru-RU" dirty="0"/>
              <a:t>Как подтверждать действительность сертификатов ЭП, выпущенных УЦ, у которых нет своей </a:t>
            </a:r>
            <a:r>
              <a:rPr lang="en-US" dirty="0"/>
              <a:t>OCSP</a:t>
            </a:r>
            <a:r>
              <a:rPr lang="ru-RU" baseline="30000" dirty="0"/>
              <a:t>(2) </a:t>
            </a:r>
            <a:r>
              <a:rPr lang="ru-RU" dirty="0"/>
              <a:t>службы?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72C0A-4080-0138-F806-38D9BD339D44}"/>
              </a:ext>
            </a:extLst>
          </p:cNvPr>
          <p:cNvSpPr txBox="1"/>
          <p:nvPr/>
        </p:nvSpPr>
        <p:spPr>
          <a:xfrm>
            <a:off x="2810878" y="3836034"/>
            <a:ext cx="35784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ru-RU" dirty="0"/>
              <a:t>44 аккредитованных </a:t>
            </a:r>
            <a:br>
              <a:rPr lang="ru-RU" dirty="0"/>
            </a:br>
            <a:r>
              <a:rPr lang="ru-RU" dirty="0"/>
              <a:t>внешних АУЦ. Как получать доказательство действительности сертификатов ЭП от каждого из них?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2F7427-DDBA-1814-B4AF-E8B1E90FBB1D}"/>
              </a:ext>
            </a:extLst>
          </p:cNvPr>
          <p:cNvSpPr txBox="1"/>
          <p:nvPr/>
        </p:nvSpPr>
        <p:spPr>
          <a:xfrm>
            <a:off x="3985761" y="3181553"/>
            <a:ext cx="250796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400" b="1" dirty="0">
                <a:solidFill>
                  <a:schemeClr val="tx1"/>
                </a:solidFill>
              </a:rPr>
              <a:t> … И ВОПРОСЫ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3078CA-283F-ECF1-14A4-74644AB9F418}"/>
              </a:ext>
            </a:extLst>
          </p:cNvPr>
          <p:cNvSpPr txBox="1"/>
          <p:nvPr/>
        </p:nvSpPr>
        <p:spPr>
          <a:xfrm>
            <a:off x="237390" y="6476696"/>
            <a:ext cx="7650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indent="-228600">
              <a:buAutoNum type="arabicParenBoth"/>
            </a:pPr>
            <a:r>
              <a:rPr lang="ru-RU" dirty="0"/>
              <a:t>— МДВ – метка доверенного времени </a:t>
            </a:r>
          </a:p>
          <a:p>
            <a:pPr marL="228600" indent="-228600">
              <a:buAutoNum type="arabicParenBoth"/>
            </a:pPr>
            <a:r>
              <a:rPr lang="ru-RU" dirty="0"/>
              <a:t>— </a:t>
            </a:r>
            <a:r>
              <a:rPr lang="en-US" dirty="0"/>
              <a:t>OCSP</a:t>
            </a:r>
            <a:r>
              <a:rPr lang="ru-RU" dirty="0"/>
              <a:t> – протокол, используемый для получения статуса цифровых сертификатов ЭП</a:t>
            </a:r>
          </a:p>
          <a:p>
            <a:pPr marL="228600" indent="-228600">
              <a:buAutoNum type="arabicParenBoth"/>
            </a:pPr>
            <a:endParaRPr lang="ru-RU" dirty="0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1E0DD30-5F9E-9C88-AF17-A957F0F9D211}"/>
              </a:ext>
            </a:extLst>
          </p:cNvPr>
          <p:cNvGrpSpPr/>
          <p:nvPr/>
        </p:nvGrpSpPr>
        <p:grpSpPr>
          <a:xfrm>
            <a:off x="6624918" y="4045608"/>
            <a:ext cx="520700" cy="520700"/>
            <a:chOff x="2819400" y="1963196"/>
            <a:chExt cx="520700" cy="520700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8E6945E1-B59C-8512-2278-F6529E879AC9}"/>
                </a:ext>
              </a:extLst>
            </p:cNvPr>
            <p:cNvSpPr/>
            <p:nvPr/>
          </p:nvSpPr>
          <p:spPr>
            <a:xfrm>
              <a:off x="2819400" y="1963196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27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26D41397-3576-F6E4-0B31-E2208500B27B}"/>
                </a:ext>
              </a:extLst>
            </p:cNvPr>
            <p:cNvSpPr/>
            <p:nvPr/>
          </p:nvSpPr>
          <p:spPr>
            <a:xfrm>
              <a:off x="2907777" y="2051573"/>
              <a:ext cx="343946" cy="343946"/>
            </a:xfrm>
            <a:prstGeom prst="ellipse">
              <a:avLst/>
            </a:prstGeom>
            <a:solidFill>
              <a:srgbClr val="006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2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8181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Тема Office">
  <a:themeElements>
    <a:clrScheme name="Другая 8">
      <a:dk1>
        <a:srgbClr val="1C1C1C"/>
      </a:dk1>
      <a:lt1>
        <a:srgbClr val="FFFFFF"/>
      </a:lt1>
      <a:dk2>
        <a:srgbClr val="58595B"/>
      </a:dk2>
      <a:lt2>
        <a:srgbClr val="878787"/>
      </a:lt2>
      <a:accent1>
        <a:srgbClr val="002882"/>
      </a:accent1>
      <a:accent2>
        <a:srgbClr val="33539B"/>
      </a:accent2>
      <a:accent3>
        <a:srgbClr val="667EB4"/>
      </a:accent3>
      <a:accent4>
        <a:srgbClr val="00AAFF"/>
      </a:accent4>
      <a:accent5>
        <a:srgbClr val="78B497"/>
      </a:accent5>
      <a:accent6>
        <a:srgbClr val="E62632"/>
      </a:accent6>
      <a:hlink>
        <a:srgbClr val="0563C1"/>
      </a:hlink>
      <a:folHlink>
        <a:srgbClr val="954F72"/>
      </a:folHlink>
    </a:clrScheme>
    <a:fontScheme name="_VTB шаблоны">
      <a:majorFont>
        <a:latin typeface="VTB Group Demi Bold"/>
        <a:ea typeface=""/>
        <a:cs typeface=""/>
      </a:majorFont>
      <a:minorFont>
        <a:latin typeface="VTB Group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6350">
          <a:solidFill>
            <a:schemeClr val="bg1">
              <a:lumMod val="50000"/>
            </a:schemeClr>
          </a:solidFill>
        </a:ln>
        <a:effectLst>
          <a:outerShdw blurRad="114300" dist="63500" dir="2700000" algn="ctr" rotWithShape="0">
            <a:srgbClr val="000000">
              <a:alpha val="8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12710</TotalTime>
  <Words>1442</Words>
  <Application>Microsoft Office PowerPoint</Application>
  <PresentationFormat>Широкоэкранный</PresentationFormat>
  <Paragraphs>204</Paragraphs>
  <Slides>17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Aptos</vt:lpstr>
      <vt:lpstr>Arial</vt:lpstr>
      <vt:lpstr>Calibri</vt:lpstr>
      <vt:lpstr>Gilroy-Regular</vt:lpstr>
      <vt:lpstr>Graphik LC Regular</vt:lpstr>
      <vt:lpstr>VTB Group Book</vt:lpstr>
      <vt:lpstr>2_Тема Office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Голубцова Алёна Сергеевна</dc:creator>
  <cp:lastModifiedBy>User</cp:lastModifiedBy>
  <cp:revision>169</cp:revision>
  <cp:lastPrinted>2025-03-17T12:03:33Z</cp:lastPrinted>
  <dcterms:created xsi:type="dcterms:W3CDTF">2024-10-01T17:15:04Z</dcterms:created>
  <dcterms:modified xsi:type="dcterms:W3CDTF">2025-03-20T12:31:32Z</dcterms:modified>
</cp:coreProperties>
</file>